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E75"/>
    <a:srgbClr val="3678AF"/>
    <a:srgbClr val="CAE4F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50000"/>
    <p:restoredTop sz="94714"/>
  </p:normalViewPr>
  <p:slideViewPr>
    <p:cSldViewPr snapToGrid="0" snapToObjects="1">
      <p:cViewPr>
        <p:scale>
          <a:sx n="100" d="100"/>
          <a:sy n="100" d="100"/>
        </p:scale>
        <p:origin x="1560" y="30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4C665-0BA2-B648-A58F-C8D0555B53BD}" type="datetimeFigureOut">
              <a:rPr lang="en-US" smtClean="0"/>
              <a:t>8/3/17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47D98-FF19-094A-B47B-5D685AE6C887}" type="slidenum">
              <a:rPr lang="en-US" smtClean="0"/>
              <a:t>‹#›</a:t>
            </a:fld>
            <a:endParaRPr lang="en-US"/>
          </a:p>
        </p:txBody>
      </p:sp>
    </p:spTree>
    <p:extLst>
      <p:ext uri="{BB962C8B-B14F-4D97-AF65-F5344CB8AC3E}">
        <p14:creationId xmlns:p14="http://schemas.microsoft.com/office/powerpoint/2010/main" val="209700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F0FB7-85AF-9C4D-AEFC-0A751D5F0FF9}"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9296511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F0FB7-85AF-9C4D-AEFC-0A751D5F0FF9}"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115077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F0FB7-85AF-9C4D-AEFC-0A751D5F0FF9}"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79781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F0FB7-85AF-9C4D-AEFC-0A751D5F0FF9}"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170289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F0FB7-85AF-9C4D-AEFC-0A751D5F0FF9}"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99692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F0FB7-85AF-9C4D-AEFC-0A751D5F0FF9}"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69447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F0FB7-85AF-9C4D-AEFC-0A751D5F0FF9}" type="datetimeFigureOut">
              <a:rPr lang="en-US" smtClean="0"/>
              <a:t>8/3/17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44395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F0FB7-85AF-9C4D-AEFC-0A751D5F0FF9}" type="datetimeFigureOut">
              <a:rPr lang="en-US" smtClean="0"/>
              <a:t>8/3/17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119793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F0FB7-85AF-9C4D-AEFC-0A751D5F0FF9}" type="datetimeFigureOut">
              <a:rPr lang="en-US" smtClean="0"/>
              <a:t>8/3/17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99015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F0FB7-85AF-9C4D-AEFC-0A751D5F0FF9}"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63329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F0FB7-85AF-9C4D-AEFC-0A751D5F0FF9}"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5EACB-0EF8-B343-9593-85E93DC99209}" type="slidenum">
              <a:rPr lang="en-US" smtClean="0"/>
              <a:t>‹#›</a:t>
            </a:fld>
            <a:endParaRPr lang="en-US"/>
          </a:p>
        </p:txBody>
      </p:sp>
    </p:spTree>
    <p:extLst>
      <p:ext uri="{BB962C8B-B14F-4D97-AF65-F5344CB8AC3E}">
        <p14:creationId xmlns:p14="http://schemas.microsoft.com/office/powerpoint/2010/main" val="8626651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F0FB7-85AF-9C4D-AEFC-0A751D5F0FF9}" type="datetimeFigureOut">
              <a:rPr lang="en-US" smtClean="0"/>
              <a:t>8/3/17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5EACB-0EF8-B343-9593-85E93DC99209}" type="slidenum">
              <a:rPr lang="en-US" smtClean="0"/>
              <a:t>‹#›</a:t>
            </a:fld>
            <a:endParaRPr lang="en-US"/>
          </a:p>
        </p:txBody>
      </p:sp>
    </p:spTree>
    <p:extLst>
      <p:ext uri="{BB962C8B-B14F-4D97-AF65-F5344CB8AC3E}">
        <p14:creationId xmlns:p14="http://schemas.microsoft.com/office/powerpoint/2010/main" val="49351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4"/>
          <p:cNvSpPr txBox="1">
            <a:spLocks/>
          </p:cNvSpPr>
          <p:nvPr/>
        </p:nvSpPr>
        <p:spPr>
          <a:xfrm>
            <a:off x="731520" y="719858"/>
            <a:ext cx="5518149" cy="552450"/>
          </a:xfrm>
          <a:prstGeom prst="rect">
            <a:avLst/>
          </a:prstGeom>
        </p:spPr>
        <p:txBody>
          <a:bodyPr vert="horz" wrap="square" lIns="0" tIns="0" rIns="0" bIns="0" anchor="b" anchorCtr="0"/>
          <a:lstStyle>
            <a:lvl1pPr marL="0" indent="0" algn="l" defTabSz="457200" rtl="0" eaLnBrk="1" latinLnBrk="0" hangingPunct="1">
              <a:lnSpc>
                <a:spcPts val="3600"/>
              </a:lnSpc>
              <a:spcBef>
                <a:spcPct val="20000"/>
              </a:spcBef>
              <a:buFont typeface="Arial"/>
              <a:buNone/>
              <a:defRPr sz="3600" b="1" i="0" kern="1200" cap="all" spc="-200" baseline="0">
                <a:solidFill>
                  <a:schemeClr val="tx1"/>
                </a:solidFill>
                <a:latin typeface="BentonSans Bold"/>
                <a:ea typeface="+mn-ea"/>
                <a:cs typeface="BentonSans Bol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defTabSz="457200" rtl="0" eaLnBrk="1" fontAlgn="auto" latinLnBrk="0" hangingPunct="1">
              <a:lnSpc>
                <a:spcPts val="3600"/>
              </a:lnSpc>
              <a:spcBef>
                <a:spcPct val="20000"/>
              </a:spcBef>
              <a:spcAft>
                <a:spcPts val="0"/>
              </a:spcAft>
              <a:buClrTx/>
              <a:buSzTx/>
              <a:buFont typeface="Arial"/>
              <a:buNone/>
              <a:tabLst/>
              <a:defRPr/>
            </a:pPr>
            <a:r>
              <a:rPr lang="en-US" dirty="0" smtClean="0">
                <a:solidFill>
                  <a:srgbClr val="557288"/>
                </a:solidFill>
              </a:rPr>
              <a:t>Day in the Life</a:t>
            </a:r>
            <a:endParaRPr kumimoji="0" lang="en-US" b="1" i="0" u="none" strike="noStrike" kern="1200" cap="all" spc="-200" normalizeH="0" baseline="0" noProof="0" dirty="0">
              <a:ln>
                <a:noFill/>
              </a:ln>
              <a:solidFill>
                <a:srgbClr val="557288"/>
              </a:solidFill>
              <a:effectLst/>
              <a:uLnTx/>
              <a:uFillTx/>
            </a:endParaRPr>
          </a:p>
        </p:txBody>
      </p:sp>
      <p:sp>
        <p:nvSpPr>
          <p:cNvPr id="18" name="Text Placeholder 6"/>
          <p:cNvSpPr txBox="1">
            <a:spLocks/>
          </p:cNvSpPr>
          <p:nvPr/>
        </p:nvSpPr>
        <p:spPr>
          <a:xfrm>
            <a:off x="731519" y="2089382"/>
            <a:ext cx="4895557" cy="3688420"/>
          </a:xfrm>
          <a:prstGeom prst="rect">
            <a:avLst/>
          </a:prstGeom>
        </p:spPr>
        <p:txBody>
          <a:bodyPr vert="horz" lIns="0" tIns="0" rIns="0" bIns="93600" anchor="t" anchorCtr="0"/>
          <a:lstStyle>
            <a:lvl1pPr marL="0" marR="0" indent="0" algn="l" defTabSz="457200" rtl="0" eaLnBrk="1" fontAlgn="auto" latinLnBrk="0" hangingPunct="1">
              <a:lnSpc>
                <a:spcPts val="1400"/>
              </a:lnSpc>
              <a:spcBef>
                <a:spcPts val="0"/>
              </a:spcBef>
              <a:spcAft>
                <a:spcPts val="0"/>
              </a:spcAft>
              <a:buClrTx/>
              <a:buSzTx/>
              <a:buFont typeface="Arial"/>
              <a:buNone/>
              <a:tabLst/>
              <a:defRPr sz="1200" b="0" i="0" kern="1200" baseline="0">
                <a:solidFill>
                  <a:schemeClr val="tx1"/>
                </a:solidFill>
                <a:latin typeface="BentonSans Regular"/>
                <a:ea typeface="+mn-ea"/>
                <a:cs typeface="BentonSans Regular"/>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1200"/>
              </a:lnSpc>
              <a:spcAft>
                <a:spcPts val="600"/>
              </a:spcAft>
              <a:defRPr/>
            </a:pPr>
            <a:r>
              <a:rPr lang="en-US" sz="900" dirty="0" smtClean="0">
                <a:solidFill>
                  <a:srgbClr val="1F2325"/>
                </a:solidFill>
              </a:rPr>
              <a:t>This text should provide a clear narrative of the persona’s current work life. It should call out and weave together the key goals, responsibilities, needs, and pain points the persona experiences during a typical day. It should be fairly detailed, but does not need to go into every single detail of the persona’s day </a:t>
            </a:r>
            <a:r>
              <a:rPr lang="mr-IN" sz="900" dirty="0" smtClean="0">
                <a:solidFill>
                  <a:srgbClr val="1F2325"/>
                </a:solidFill>
              </a:rPr>
              <a:t>–</a:t>
            </a:r>
            <a:r>
              <a:rPr lang="en-US" sz="900" dirty="0" smtClean="0">
                <a:solidFill>
                  <a:srgbClr val="1F2325"/>
                </a:solidFill>
              </a:rPr>
              <a:t> only the most important aspects.</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smtClean="0">
                <a:solidFill>
                  <a:srgbClr val="1F2325"/>
                </a:solidFill>
              </a:rPr>
              <a:t>The narrative can start at the beginning of the persona’s day or just before the workday begins, and it can end at the end of the workday or when the persona goes to bed </a:t>
            </a:r>
            <a:r>
              <a:rPr lang="mr-IN" sz="900" dirty="0" smtClean="0">
                <a:solidFill>
                  <a:srgbClr val="1F2325"/>
                </a:solidFill>
              </a:rPr>
              <a:t>–</a:t>
            </a:r>
            <a:r>
              <a:rPr lang="en-US" sz="900" dirty="0" smtClean="0">
                <a:solidFill>
                  <a:srgbClr val="1F2325"/>
                </a:solidFill>
              </a:rPr>
              <a:t> whatever makes the most sense for the context of the project. Listing the times of events is optional.</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smtClean="0">
                <a:solidFill>
                  <a:srgbClr val="1F2325"/>
                </a:solidFill>
              </a:rPr>
              <a:t>In terms of format, the Day in the Life should be written in present tense (e.g., “Sam sits down in the conference room and receives another message notification”). Each new subject can be discussed in a new paragraph to make it easy for the reader to follow the story.</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smtClean="0">
                <a:solidFill>
                  <a:srgbClr val="1F2325"/>
                </a:solidFill>
              </a:rPr>
              <a:t>Please note: It is important to mention the environment the persona works in. For Example ‘in the office, while traveling to client site </a:t>
            </a:r>
            <a:r>
              <a:rPr lang="en-US" sz="900" dirty="0" err="1" smtClean="0">
                <a:solidFill>
                  <a:srgbClr val="1F2325"/>
                </a:solidFill>
              </a:rPr>
              <a:t>etc</a:t>
            </a:r>
            <a:r>
              <a:rPr lang="en-US" sz="900" dirty="0" smtClean="0">
                <a:solidFill>
                  <a:srgbClr val="1F2325"/>
                </a:solidFill>
              </a:rPr>
              <a:t>’</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smtClean="0">
                <a:solidFill>
                  <a:srgbClr val="1F2325"/>
                </a:solidFill>
              </a:rPr>
              <a:t>A new paragraph goes here, and it describes more key details of the persona’s work day. Details that are relevant to the story would go here. More details would go here.</a:t>
            </a:r>
          </a:p>
        </p:txBody>
      </p:sp>
      <p:sp>
        <p:nvSpPr>
          <p:cNvPr id="22" name="Text Placeholder 6"/>
          <p:cNvSpPr txBox="1">
            <a:spLocks/>
          </p:cNvSpPr>
          <p:nvPr/>
        </p:nvSpPr>
        <p:spPr>
          <a:xfrm>
            <a:off x="731520" y="1323258"/>
            <a:ext cx="3654232" cy="300367"/>
          </a:xfrm>
          <a:prstGeom prst="rect">
            <a:avLst/>
          </a:prstGeom>
        </p:spPr>
        <p:txBody>
          <a:bodyPr vert="horz" lIns="0" tIns="0" rIns="0" bIns="93600" anchor="t" anchorCtr="0"/>
          <a:lstStyle>
            <a:lvl1pPr marL="0" marR="0" indent="0" algn="l" defTabSz="457200" rtl="0" eaLnBrk="1" fontAlgn="auto" latinLnBrk="0" hangingPunct="1">
              <a:lnSpc>
                <a:spcPts val="1400"/>
              </a:lnSpc>
              <a:spcBef>
                <a:spcPts val="0"/>
              </a:spcBef>
              <a:spcAft>
                <a:spcPts val="0"/>
              </a:spcAft>
              <a:buClrTx/>
              <a:buSzTx/>
              <a:buFont typeface="Arial"/>
              <a:buNone/>
              <a:tabLst/>
              <a:defRPr sz="1200" b="0" i="0" kern="1200" baseline="0">
                <a:solidFill>
                  <a:schemeClr val="tx1"/>
                </a:solidFill>
                <a:latin typeface="BentonSans Regular"/>
                <a:ea typeface="+mn-ea"/>
                <a:cs typeface="BentonSans Regular"/>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1200"/>
              </a:lnSpc>
            </a:pPr>
            <a:r>
              <a:rPr lang="en-US" sz="900" cap="all" dirty="0" smtClean="0">
                <a:latin typeface="BentonSans Bold" panose="02000803000000020004" pitchFamily="2" charset="0"/>
              </a:rPr>
              <a:t>ENTER THE PERSONA’s Name, JOB TITLE</a:t>
            </a:r>
            <a:endParaRPr lang="en-US" sz="900" cap="all" dirty="0">
              <a:latin typeface="BentonSans Regular" panose="02000503000000020004" pitchFamily="2" charset="0"/>
            </a:endParaRPr>
          </a:p>
        </p:txBody>
      </p:sp>
      <p:sp>
        <p:nvSpPr>
          <p:cNvPr id="27" name="Text Placeholder 6"/>
          <p:cNvSpPr txBox="1">
            <a:spLocks/>
          </p:cNvSpPr>
          <p:nvPr/>
        </p:nvSpPr>
        <p:spPr>
          <a:xfrm>
            <a:off x="8944263" y="6511330"/>
            <a:ext cx="2872034" cy="190917"/>
          </a:xfrm>
          <a:prstGeom prst="rect">
            <a:avLst/>
          </a:prstGeom>
        </p:spPr>
        <p:txBody>
          <a:bodyPr vert="horz" lIns="0" tIns="0" rIns="0" bIns="93600" anchor="t" anchorCtr="0"/>
          <a:lstStyle>
            <a:lvl1pPr marL="0" marR="0" indent="0" algn="l" defTabSz="457200" rtl="0" eaLnBrk="1" fontAlgn="auto" latinLnBrk="0" hangingPunct="1">
              <a:lnSpc>
                <a:spcPts val="1400"/>
              </a:lnSpc>
              <a:spcBef>
                <a:spcPts val="0"/>
              </a:spcBef>
              <a:spcAft>
                <a:spcPts val="0"/>
              </a:spcAft>
              <a:buClrTx/>
              <a:buSzTx/>
              <a:buFont typeface="Arial"/>
              <a:buNone/>
              <a:tabLst/>
              <a:defRPr sz="1200" b="0" i="0" kern="1200" baseline="0">
                <a:solidFill>
                  <a:schemeClr val="tx1"/>
                </a:solidFill>
                <a:latin typeface="BentonSans Regular"/>
                <a:ea typeface="+mn-ea"/>
                <a:cs typeface="BentonSans Regular"/>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ts val="1200"/>
              </a:lnSpc>
              <a:spcAft>
                <a:spcPts val="600"/>
              </a:spcAft>
              <a:defRPr/>
            </a:pPr>
            <a:r>
              <a:rPr lang="en-US" sz="900" dirty="0">
                <a:solidFill>
                  <a:schemeClr val="bg2">
                    <a:lumMod val="75000"/>
                  </a:schemeClr>
                </a:solidFill>
                <a:latin typeface="BentonSans Medium" charset="0"/>
                <a:ea typeface="BentonSans Medium" charset="0"/>
                <a:cs typeface="BentonSans Medium" charset="0"/>
              </a:rPr>
              <a:t>SAP </a:t>
            </a:r>
            <a:r>
              <a:rPr lang="en-US" sz="900" dirty="0" smtClean="0">
                <a:solidFill>
                  <a:schemeClr val="bg2">
                    <a:lumMod val="75000"/>
                  </a:schemeClr>
                </a:solidFill>
                <a:latin typeface="BentonSans Medium" charset="0"/>
                <a:ea typeface="BentonSans Medium" charset="0"/>
                <a:cs typeface="BentonSans Medium" charset="0"/>
              </a:rPr>
              <a:t>Design / D Gate 0 / Day in the Life Template</a:t>
            </a:r>
          </a:p>
        </p:txBody>
      </p:sp>
      <p:sp>
        <p:nvSpPr>
          <p:cNvPr id="25" name="Text Placeholder 6"/>
          <p:cNvSpPr txBox="1">
            <a:spLocks/>
          </p:cNvSpPr>
          <p:nvPr/>
        </p:nvSpPr>
        <p:spPr>
          <a:xfrm>
            <a:off x="6496484" y="2089382"/>
            <a:ext cx="4895557" cy="3056721"/>
          </a:xfrm>
          <a:prstGeom prst="rect">
            <a:avLst/>
          </a:prstGeom>
        </p:spPr>
        <p:txBody>
          <a:bodyPr vert="horz" lIns="0" tIns="0" rIns="0" bIns="93600" anchor="t" anchorCtr="0"/>
          <a:lstStyle>
            <a:lvl1pPr marL="0" marR="0" indent="0" algn="l" defTabSz="457200" rtl="0" eaLnBrk="1" fontAlgn="auto" latinLnBrk="0" hangingPunct="1">
              <a:lnSpc>
                <a:spcPts val="1400"/>
              </a:lnSpc>
              <a:spcBef>
                <a:spcPts val="0"/>
              </a:spcBef>
              <a:spcAft>
                <a:spcPts val="0"/>
              </a:spcAft>
              <a:buClrTx/>
              <a:buSzTx/>
              <a:buFont typeface="Arial"/>
              <a:buNone/>
              <a:tabLst/>
              <a:defRPr sz="1200" b="0" i="0" kern="1200" baseline="0">
                <a:solidFill>
                  <a:schemeClr val="tx1"/>
                </a:solidFill>
                <a:latin typeface="BentonSans Regular"/>
                <a:ea typeface="+mn-ea"/>
                <a:cs typeface="BentonSans Regular"/>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1200"/>
              </a:lnSpc>
              <a:spcAft>
                <a:spcPts val="600"/>
              </a:spcAft>
              <a:defRPr/>
            </a:pPr>
            <a:r>
              <a:rPr lang="en-US" sz="900" dirty="0">
                <a:solidFill>
                  <a:srgbClr val="1F2325"/>
                </a:solidFill>
              </a:rPr>
              <a:t>A new paragraph goes here, and it describes more key details of the persona’s work day. Details that are relevant to the story would go here. More details would go here</a:t>
            </a:r>
            <a:r>
              <a:rPr lang="en-US" sz="900" dirty="0" smtClean="0">
                <a:solidFill>
                  <a:srgbClr val="1F2325"/>
                </a:solidFill>
              </a:rPr>
              <a:t>.</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a:solidFill>
                  <a:srgbClr val="1F2325"/>
                </a:solidFill>
              </a:rPr>
              <a:t>A new paragraph goes here, and it describes more key details of the persona’s work day. Details that are relevant to the story would go here. More details would go here.</a:t>
            </a:r>
          </a:p>
          <a:p>
            <a:pPr>
              <a:lnSpc>
                <a:spcPts val="1200"/>
              </a:lnSpc>
              <a:spcAft>
                <a:spcPts val="600"/>
              </a:spcAft>
              <a:defRPr/>
            </a:pPr>
            <a:endParaRPr lang="en-US" sz="900" dirty="0" smtClean="0">
              <a:solidFill>
                <a:srgbClr val="1F2325"/>
              </a:solidFill>
            </a:endParaRPr>
          </a:p>
          <a:p>
            <a:pPr>
              <a:lnSpc>
                <a:spcPts val="1200"/>
              </a:lnSpc>
              <a:spcAft>
                <a:spcPts val="600"/>
              </a:spcAft>
              <a:defRPr/>
            </a:pPr>
            <a:r>
              <a:rPr lang="en-US" sz="900" dirty="0" smtClean="0">
                <a:solidFill>
                  <a:srgbClr val="1F2325"/>
                </a:solidFill>
              </a:rPr>
              <a:t>A </a:t>
            </a:r>
            <a:r>
              <a:rPr lang="en-US" sz="900" dirty="0">
                <a:solidFill>
                  <a:srgbClr val="1F2325"/>
                </a:solidFill>
              </a:rPr>
              <a:t>new paragraph goes here, and it describes more key details of the persona’s work day. Details that are relevant to the story would go here. More details would go here.</a:t>
            </a:r>
          </a:p>
          <a:p>
            <a:pPr>
              <a:lnSpc>
                <a:spcPts val="1200"/>
              </a:lnSpc>
              <a:spcAft>
                <a:spcPts val="600"/>
              </a:spcAft>
              <a:defRPr/>
            </a:pPr>
            <a:endParaRPr lang="en-US" sz="900" dirty="0">
              <a:solidFill>
                <a:srgbClr val="1F2325"/>
              </a:solidFill>
            </a:endParaRPr>
          </a:p>
          <a:p>
            <a:pPr>
              <a:lnSpc>
                <a:spcPts val="1200"/>
              </a:lnSpc>
              <a:spcAft>
                <a:spcPts val="600"/>
              </a:spcAft>
              <a:defRPr/>
            </a:pPr>
            <a:r>
              <a:rPr lang="en-US" sz="900" dirty="0">
                <a:solidFill>
                  <a:srgbClr val="1F2325"/>
                </a:solidFill>
              </a:rPr>
              <a:t>A new paragraph goes here, and it describes more key details of the persona’s work day. Details that are relevant to the story would go here. More details would go here.</a:t>
            </a:r>
          </a:p>
          <a:p>
            <a:pPr>
              <a:lnSpc>
                <a:spcPts val="1200"/>
              </a:lnSpc>
              <a:spcAft>
                <a:spcPts val="600"/>
              </a:spcAft>
              <a:defRPr/>
            </a:pPr>
            <a:endParaRPr lang="en-US" sz="900" dirty="0" smtClean="0">
              <a:solidFill>
                <a:srgbClr val="1F2325"/>
              </a:solidFill>
            </a:endParaRPr>
          </a:p>
          <a:p>
            <a:pPr>
              <a:lnSpc>
                <a:spcPts val="1200"/>
              </a:lnSpc>
              <a:spcAft>
                <a:spcPts val="600"/>
              </a:spcAft>
              <a:defRPr/>
            </a:pPr>
            <a:r>
              <a:rPr lang="en-US" sz="900" dirty="0">
                <a:solidFill>
                  <a:srgbClr val="1F2325"/>
                </a:solidFill>
              </a:rPr>
              <a:t>A new paragraph goes here, and it describes more key details of the persona’s work day. Details that are relevant to the story would go here. More details would go here.</a:t>
            </a:r>
          </a:p>
          <a:p>
            <a:pPr>
              <a:lnSpc>
                <a:spcPts val="1200"/>
              </a:lnSpc>
              <a:spcAft>
                <a:spcPts val="600"/>
              </a:spcAft>
              <a:defRPr/>
            </a:pPr>
            <a:endParaRPr lang="en-US" sz="900" dirty="0" smtClean="0">
              <a:solidFill>
                <a:srgbClr val="1F2325"/>
              </a:solidFill>
            </a:endParaRPr>
          </a:p>
          <a:p>
            <a:pPr>
              <a:lnSpc>
                <a:spcPts val="1200"/>
              </a:lnSpc>
              <a:spcAft>
                <a:spcPts val="600"/>
              </a:spcAft>
              <a:defRPr/>
            </a:pPr>
            <a:r>
              <a:rPr lang="en-US" sz="900" dirty="0">
                <a:solidFill>
                  <a:srgbClr val="1F2325"/>
                </a:solidFill>
              </a:rPr>
              <a:t>A new paragraph goes here, and it describes more key details of the persona’s work day. Details that are relevant to the story would go here. More details would go here</a:t>
            </a:r>
            <a:r>
              <a:rPr lang="en-US" sz="900" dirty="0" smtClean="0">
                <a:solidFill>
                  <a:srgbClr val="1F2325"/>
                </a:solidFill>
              </a:rPr>
              <a:t>.</a:t>
            </a:r>
            <a:endParaRPr lang="en-US" sz="900" dirty="0">
              <a:solidFill>
                <a:srgbClr val="1F2325"/>
              </a:solidFill>
            </a:endParaRPr>
          </a:p>
        </p:txBody>
      </p:sp>
      <p:sp>
        <p:nvSpPr>
          <p:cNvPr id="30" name="Text Placeholder 6"/>
          <p:cNvSpPr txBox="1">
            <a:spLocks/>
          </p:cNvSpPr>
          <p:nvPr/>
        </p:nvSpPr>
        <p:spPr>
          <a:xfrm>
            <a:off x="731520" y="6511330"/>
            <a:ext cx="5518149" cy="150286"/>
          </a:xfrm>
          <a:prstGeom prst="rect">
            <a:avLst/>
          </a:prstGeom>
        </p:spPr>
        <p:txBody>
          <a:bodyPr vert="horz" lIns="0" tIns="0" rIns="0" bIns="93600" anchor="t" anchorCtr="0"/>
          <a:lstStyle>
            <a:lvl1pPr marL="0" marR="0" indent="0" algn="l" defTabSz="457200" rtl="0" eaLnBrk="1" fontAlgn="auto" latinLnBrk="0" hangingPunct="1">
              <a:lnSpc>
                <a:spcPts val="1400"/>
              </a:lnSpc>
              <a:spcBef>
                <a:spcPts val="0"/>
              </a:spcBef>
              <a:spcAft>
                <a:spcPts val="0"/>
              </a:spcAft>
              <a:buClrTx/>
              <a:buSzTx/>
              <a:buFont typeface="Arial"/>
              <a:buNone/>
              <a:tabLst/>
              <a:defRPr sz="1200" b="0" i="0" kern="1200" baseline="0">
                <a:solidFill>
                  <a:schemeClr val="tx1"/>
                </a:solidFill>
                <a:latin typeface="BentonSans Regular"/>
                <a:ea typeface="+mn-ea"/>
                <a:cs typeface="BentonSans Regular"/>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pPr>
            <a:r>
              <a:rPr lang="en-US" sz="900" dirty="0">
                <a:solidFill>
                  <a:srgbClr val="445E75"/>
                </a:solidFill>
              </a:rPr>
              <a:t>Insert name of the project / </a:t>
            </a:r>
            <a:r>
              <a:rPr lang="en-US" sz="900" dirty="0" smtClean="0">
                <a:solidFill>
                  <a:srgbClr val="445E75"/>
                </a:solidFill>
              </a:rPr>
              <a:t>Insert </a:t>
            </a:r>
            <a:r>
              <a:rPr lang="en-US" sz="900" dirty="0">
                <a:solidFill>
                  <a:srgbClr val="445E75"/>
                </a:solidFill>
              </a:rPr>
              <a:t>date</a:t>
            </a:r>
          </a:p>
        </p:txBody>
      </p:sp>
    </p:spTree>
    <p:extLst>
      <p:ext uri="{BB962C8B-B14F-4D97-AF65-F5344CB8AC3E}">
        <p14:creationId xmlns:p14="http://schemas.microsoft.com/office/powerpoint/2010/main" val="70989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3013</TotalTime>
  <Words>483</Words>
  <Application>Microsoft Macintosh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BentonSans Bold</vt:lpstr>
      <vt:lpstr>BentonSans Medium</vt:lpstr>
      <vt:lpstr>BentonSans Regular</vt: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LaPorte, David</dc:creator>
  <cp:lastModifiedBy>Natasha Girotra</cp:lastModifiedBy>
  <cp:revision>66</cp:revision>
  <dcterms:created xsi:type="dcterms:W3CDTF">2017-07-18T22:31:24Z</dcterms:created>
  <dcterms:modified xsi:type="dcterms:W3CDTF">2017-08-03T20:41:43Z</dcterms:modified>
</cp:coreProperties>
</file>