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17"/>
  </p:notesMasterIdLst>
  <p:sldIdLst>
    <p:sldId id="336" r:id="rId5"/>
    <p:sldId id="337" r:id="rId6"/>
    <p:sldId id="338" r:id="rId7"/>
    <p:sldId id="339" r:id="rId8"/>
    <p:sldId id="340" r:id="rId9"/>
    <p:sldId id="341" r:id="rId10"/>
    <p:sldId id="342" r:id="rId11"/>
    <p:sldId id="343" r:id="rId12"/>
    <p:sldId id="344" r:id="rId13"/>
    <p:sldId id="345" r:id="rId14"/>
    <p:sldId id="346" r:id="rId15"/>
    <p:sldId id="265" r:id="rId16"/>
  </p:sldIdLst>
  <p:sldSz cx="12192000" cy="6858000"/>
  <p:notesSz cx="6858000" cy="9144000"/>
  <p:embeddedFontLst>
    <p:embeddedFont>
      <p:font typeface="72" panose="020B0503030000000003" pitchFamily="34" charset="0"/>
      <p:regular r:id="rId18"/>
      <p:bold r:id="rId19"/>
      <p:italic r:id="rId20"/>
      <p:boldItalic r:id="rId21"/>
    </p:embeddedFont>
    <p:embeddedFont>
      <p:font typeface="72 Black" panose="020B0503030000000003" pitchFamily="34" charset="0"/>
      <p:bold r:id="rId22"/>
    </p:embeddedFont>
    <p:embeddedFont>
      <p:font typeface="Calibri" panose="020F0502020204030204" pitchFamily="34" charset="0"/>
      <p:regular r:id="rId23"/>
      <p:bold r:id="rId24"/>
      <p:italic r:id="rId25"/>
      <p:boldItalic r:id="rId26"/>
    </p:embeddedFont>
  </p:embeddedFontLst>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userDrawn="1">
          <p15:clr>
            <a:srgbClr val="A4A3A4"/>
          </p15:clr>
        </p15:guide>
        <p15:guide id="2" orient="horz" pos="2296" userDrawn="1">
          <p15:clr>
            <a:srgbClr val="A4A3A4"/>
          </p15:clr>
        </p15:guide>
        <p15:guide id="3" pos="3840">
          <p15:clr>
            <a:srgbClr val="A4A3A4"/>
          </p15:clr>
        </p15:guide>
        <p15:guide id="4" orient="horz" pos="38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mann, Nicole" initials="WN" lastIdx="8" clrIdx="0">
    <p:extLst>
      <p:ext uri="{19B8F6BF-5375-455C-9EA6-DF929625EA0E}">
        <p15:presenceInfo xmlns:p15="http://schemas.microsoft.com/office/powerpoint/2012/main" userId="S::nicole.windmann@sap.com::4905692b-b8b4-449b-b6a5-ee5de2f3e012" providerId="AD"/>
      </p:ext>
    </p:extLst>
  </p:cmAuthor>
  <p:cmAuthor id="2" name="Pollefoort, Laurent" initials="PL" lastIdx="2" clrIdx="1">
    <p:extLst>
      <p:ext uri="{19B8F6BF-5375-455C-9EA6-DF929625EA0E}">
        <p15:presenceInfo xmlns:p15="http://schemas.microsoft.com/office/powerpoint/2012/main" userId="S::laurent.pollefoort@sap.com::ba4783bc-4ec7-4cbb-81b6-ffcf256209b6" providerId="AD"/>
      </p:ext>
    </p:extLst>
  </p:cmAuthor>
  <p:cmAuthor id="3" name="Waisgluss, Andrea" initials="WA" lastIdx="2" clrIdx="2">
    <p:extLst>
      <p:ext uri="{19B8F6BF-5375-455C-9EA6-DF929625EA0E}">
        <p15:presenceInfo xmlns:p15="http://schemas.microsoft.com/office/powerpoint/2012/main" userId="S::andrea.waisgluss@sap.com::07bbb588-960a-4973-a518-723e7cc0a7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DEE"/>
    <a:srgbClr val="223448"/>
    <a:srgbClr val="0070F2"/>
    <a:srgbClr val="CC00DC"/>
    <a:srgbClr val="223548"/>
    <a:srgbClr val="0040B0"/>
    <a:srgbClr val="F5F6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77" autoAdjust="0"/>
    <p:restoredTop sz="95850"/>
  </p:normalViewPr>
  <p:slideViewPr>
    <p:cSldViewPr snapToGrid="0" snapToObjects="1">
      <p:cViewPr varScale="1">
        <p:scale>
          <a:sx n="118" d="100"/>
          <a:sy n="118" d="100"/>
        </p:scale>
        <p:origin x="232" y="200"/>
      </p:cViewPr>
      <p:guideLst>
        <p:guide orient="horz" pos="640"/>
        <p:guide orient="horz" pos="2296"/>
        <p:guide pos="3840"/>
        <p:guide orient="horz" pos="38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llefoort, Laurent" userId="ba4783bc-4ec7-4cbb-81b6-ffcf256209b6" providerId="ADAL" clId="{F53BB0AE-3F94-C34A-BDE8-56223B4C8B5D}"/>
    <pc:docChg chg="undo custSel modSld modMainMaster">
      <pc:chgData name="Pollefoort, Laurent" userId="ba4783bc-4ec7-4cbb-81b6-ffcf256209b6" providerId="ADAL" clId="{F53BB0AE-3F94-C34A-BDE8-56223B4C8B5D}" dt="2021-11-25T17:03:15.294" v="191" actId="962"/>
      <pc:docMkLst>
        <pc:docMk/>
      </pc:docMkLst>
      <pc:sldChg chg="modSp mod setBg">
        <pc:chgData name="Pollefoort, Laurent" userId="ba4783bc-4ec7-4cbb-81b6-ffcf256209b6" providerId="ADAL" clId="{F53BB0AE-3F94-C34A-BDE8-56223B4C8B5D}" dt="2021-11-25T14:47:34.264" v="170" actId="18131"/>
        <pc:sldMkLst>
          <pc:docMk/>
          <pc:sldMk cId="2895596024" sldId="336"/>
        </pc:sldMkLst>
        <pc:picChg chg="mod modCrop">
          <ac:chgData name="Pollefoort, Laurent" userId="ba4783bc-4ec7-4cbb-81b6-ffcf256209b6" providerId="ADAL" clId="{F53BB0AE-3F94-C34A-BDE8-56223B4C8B5D}" dt="2021-11-25T14:47:34.264" v="170" actId="18131"/>
          <ac:picMkLst>
            <pc:docMk/>
            <pc:sldMk cId="2895596024" sldId="336"/>
            <ac:picMk id="7" creationId="{2A7D0D67-6D7C-A14C-8321-EDA9EFB5D5E3}"/>
          </ac:picMkLst>
        </pc:picChg>
      </pc:sldChg>
      <pc:sldChg chg="modSp mod setBg">
        <pc:chgData name="Pollefoort, Laurent" userId="ba4783bc-4ec7-4cbb-81b6-ffcf256209b6" providerId="ADAL" clId="{F53BB0AE-3F94-C34A-BDE8-56223B4C8B5D}" dt="2021-11-25T12:50:33.413" v="157"/>
        <pc:sldMkLst>
          <pc:docMk/>
          <pc:sldMk cId="3347232273" sldId="337"/>
        </pc:sldMkLst>
        <pc:picChg chg="mod modCrop">
          <ac:chgData name="Pollefoort, Laurent" userId="ba4783bc-4ec7-4cbb-81b6-ffcf256209b6" providerId="ADAL" clId="{F53BB0AE-3F94-C34A-BDE8-56223B4C8B5D}" dt="2021-11-25T08:23:24.446" v="100" actId="962"/>
          <ac:picMkLst>
            <pc:docMk/>
            <pc:sldMk cId="3347232273" sldId="337"/>
            <ac:picMk id="6" creationId="{E0147595-884E-E546-B0B2-78DA38E63359}"/>
          </ac:picMkLst>
        </pc:picChg>
      </pc:sldChg>
      <pc:sldChg chg="addSp delSp modSp mod setBg">
        <pc:chgData name="Pollefoort, Laurent" userId="ba4783bc-4ec7-4cbb-81b6-ffcf256209b6" providerId="ADAL" clId="{F53BB0AE-3F94-C34A-BDE8-56223B4C8B5D}" dt="2021-11-25T12:50:37.894" v="158"/>
        <pc:sldMkLst>
          <pc:docMk/>
          <pc:sldMk cId="4057822477" sldId="338"/>
        </pc:sldMkLst>
        <pc:spChg chg="add del mod">
          <ac:chgData name="Pollefoort, Laurent" userId="ba4783bc-4ec7-4cbb-81b6-ffcf256209b6" providerId="ADAL" clId="{F53BB0AE-3F94-C34A-BDE8-56223B4C8B5D}" dt="2021-11-25T08:23:44.817" v="103" actId="931"/>
          <ac:spMkLst>
            <pc:docMk/>
            <pc:sldMk cId="4057822477" sldId="338"/>
            <ac:spMk id="3" creationId="{331AFB76-79CA-E84D-9871-463A493ADFA4}"/>
          </ac:spMkLst>
        </pc:spChg>
        <pc:picChg chg="add mod">
          <ac:chgData name="Pollefoort, Laurent" userId="ba4783bc-4ec7-4cbb-81b6-ffcf256209b6" providerId="ADAL" clId="{F53BB0AE-3F94-C34A-BDE8-56223B4C8B5D}" dt="2021-11-25T08:23:48.204" v="105" actId="962"/>
          <ac:picMkLst>
            <pc:docMk/>
            <pc:sldMk cId="4057822477" sldId="338"/>
            <ac:picMk id="6" creationId="{DAF93784-2FBB-C64B-AF48-07630C9BE7F6}"/>
          </ac:picMkLst>
        </pc:picChg>
        <pc:picChg chg="del mod">
          <ac:chgData name="Pollefoort, Laurent" userId="ba4783bc-4ec7-4cbb-81b6-ffcf256209b6" providerId="ADAL" clId="{F53BB0AE-3F94-C34A-BDE8-56223B4C8B5D}" dt="2021-11-25T08:23:40.488" v="102" actId="478"/>
          <ac:picMkLst>
            <pc:docMk/>
            <pc:sldMk cId="4057822477" sldId="338"/>
            <ac:picMk id="11" creationId="{B3F0085E-AE5E-4F43-86CD-246E888ABF25}"/>
          </ac:picMkLst>
        </pc:picChg>
      </pc:sldChg>
      <pc:sldChg chg="addSp delSp modSp mod setBg">
        <pc:chgData name="Pollefoort, Laurent" userId="ba4783bc-4ec7-4cbb-81b6-ffcf256209b6" providerId="ADAL" clId="{F53BB0AE-3F94-C34A-BDE8-56223B4C8B5D}" dt="2021-11-25T17:02:42.109" v="187" actId="962"/>
        <pc:sldMkLst>
          <pc:docMk/>
          <pc:sldMk cId="3009855610" sldId="339"/>
        </pc:sldMkLst>
        <pc:spChg chg="add del mod">
          <ac:chgData name="Pollefoort, Laurent" userId="ba4783bc-4ec7-4cbb-81b6-ffcf256209b6" providerId="ADAL" clId="{F53BB0AE-3F94-C34A-BDE8-56223B4C8B5D}" dt="2021-11-25T08:24:08.299" v="108" actId="931"/>
          <ac:spMkLst>
            <pc:docMk/>
            <pc:sldMk cId="3009855610" sldId="339"/>
            <ac:spMk id="6" creationId="{2964D748-9E96-C145-957C-BED39ED9DFE9}"/>
          </ac:spMkLst>
        </pc:spChg>
        <pc:picChg chg="del mod">
          <ac:chgData name="Pollefoort, Laurent" userId="ba4783bc-4ec7-4cbb-81b6-ffcf256209b6" providerId="ADAL" clId="{F53BB0AE-3F94-C34A-BDE8-56223B4C8B5D}" dt="2021-11-25T08:24:03.949" v="107" actId="478"/>
          <ac:picMkLst>
            <pc:docMk/>
            <pc:sldMk cId="3009855610" sldId="339"/>
            <ac:picMk id="8" creationId="{CB0D6CEA-D5DC-654C-9BC4-476FCBD66EF6}"/>
          </ac:picMkLst>
        </pc:picChg>
        <pc:picChg chg="add mod modCrop">
          <ac:chgData name="Pollefoort, Laurent" userId="ba4783bc-4ec7-4cbb-81b6-ffcf256209b6" providerId="ADAL" clId="{F53BB0AE-3F94-C34A-BDE8-56223B4C8B5D}" dt="2021-11-25T17:02:42.109" v="187" actId="962"/>
          <ac:picMkLst>
            <pc:docMk/>
            <pc:sldMk cId="3009855610" sldId="339"/>
            <ac:picMk id="9" creationId="{60530F50-D1E9-F046-B7DA-7C415257D062}"/>
          </ac:picMkLst>
        </pc:picChg>
      </pc:sldChg>
      <pc:sldChg chg="addSp delSp modSp mod setBg">
        <pc:chgData name="Pollefoort, Laurent" userId="ba4783bc-4ec7-4cbb-81b6-ffcf256209b6" providerId="ADAL" clId="{F53BB0AE-3F94-C34A-BDE8-56223B4C8B5D}" dt="2021-11-25T12:50:46.344" v="160"/>
        <pc:sldMkLst>
          <pc:docMk/>
          <pc:sldMk cId="4215243750" sldId="340"/>
        </pc:sldMkLst>
        <pc:spChg chg="add del mod">
          <ac:chgData name="Pollefoort, Laurent" userId="ba4783bc-4ec7-4cbb-81b6-ffcf256209b6" providerId="ADAL" clId="{F53BB0AE-3F94-C34A-BDE8-56223B4C8B5D}" dt="2021-11-25T08:24:52.529" v="115" actId="931"/>
          <ac:spMkLst>
            <pc:docMk/>
            <pc:sldMk cId="4215243750" sldId="340"/>
            <ac:spMk id="3" creationId="{27067A71-21DB-5D4C-9821-C84BEB53B238}"/>
          </ac:spMkLst>
        </pc:spChg>
        <pc:picChg chg="del mod modCrop">
          <ac:chgData name="Pollefoort, Laurent" userId="ba4783bc-4ec7-4cbb-81b6-ffcf256209b6" providerId="ADAL" clId="{F53BB0AE-3F94-C34A-BDE8-56223B4C8B5D}" dt="2021-11-25T08:24:47.718" v="114" actId="478"/>
          <ac:picMkLst>
            <pc:docMk/>
            <pc:sldMk cId="4215243750" sldId="340"/>
            <ac:picMk id="6" creationId="{83CB33D7-64F9-1149-949D-FF8FFD74CF24}"/>
          </ac:picMkLst>
        </pc:picChg>
        <pc:picChg chg="add mod modCrop">
          <ac:chgData name="Pollefoort, Laurent" userId="ba4783bc-4ec7-4cbb-81b6-ffcf256209b6" providerId="ADAL" clId="{F53BB0AE-3F94-C34A-BDE8-56223B4C8B5D}" dt="2021-11-25T08:25:01.267" v="118" actId="18131"/>
          <ac:picMkLst>
            <pc:docMk/>
            <pc:sldMk cId="4215243750" sldId="340"/>
            <ac:picMk id="7" creationId="{D7CA645D-10FC-564A-99A8-F91C4593576C}"/>
          </ac:picMkLst>
        </pc:picChg>
      </pc:sldChg>
      <pc:sldChg chg="modSp mod setBg">
        <pc:chgData name="Pollefoort, Laurent" userId="ba4783bc-4ec7-4cbb-81b6-ffcf256209b6" providerId="ADAL" clId="{F53BB0AE-3F94-C34A-BDE8-56223B4C8B5D}" dt="2021-11-25T12:51:01.732" v="161"/>
        <pc:sldMkLst>
          <pc:docMk/>
          <pc:sldMk cId="3769347267" sldId="341"/>
        </pc:sldMkLst>
        <pc:picChg chg="mod modCrop">
          <ac:chgData name="Pollefoort, Laurent" userId="ba4783bc-4ec7-4cbb-81b6-ffcf256209b6" providerId="ADAL" clId="{F53BB0AE-3F94-C34A-BDE8-56223B4C8B5D}" dt="2021-11-25T08:25:25.799" v="122" actId="18131"/>
          <ac:picMkLst>
            <pc:docMk/>
            <pc:sldMk cId="3769347267" sldId="341"/>
            <ac:picMk id="6" creationId="{08D4DE4A-714A-1A42-892E-A0C1160DA7B6}"/>
          </ac:picMkLst>
        </pc:picChg>
      </pc:sldChg>
      <pc:sldChg chg="modSp mod setBg">
        <pc:chgData name="Pollefoort, Laurent" userId="ba4783bc-4ec7-4cbb-81b6-ffcf256209b6" providerId="ADAL" clId="{F53BB0AE-3F94-C34A-BDE8-56223B4C8B5D}" dt="2021-11-25T12:51:08.564" v="162"/>
        <pc:sldMkLst>
          <pc:docMk/>
          <pc:sldMk cId="2063661427" sldId="342"/>
        </pc:sldMkLst>
        <pc:picChg chg="mod modCrop">
          <ac:chgData name="Pollefoort, Laurent" userId="ba4783bc-4ec7-4cbb-81b6-ffcf256209b6" providerId="ADAL" clId="{F53BB0AE-3F94-C34A-BDE8-56223B4C8B5D}" dt="2021-11-25T08:25:54.549" v="126" actId="18131"/>
          <ac:picMkLst>
            <pc:docMk/>
            <pc:sldMk cId="2063661427" sldId="342"/>
            <ac:picMk id="7" creationId="{1E0A15C5-8792-FE43-AB20-AB08E77CF943}"/>
          </ac:picMkLst>
        </pc:picChg>
      </pc:sldChg>
      <pc:sldChg chg="modSp mod setBg">
        <pc:chgData name="Pollefoort, Laurent" userId="ba4783bc-4ec7-4cbb-81b6-ffcf256209b6" providerId="ADAL" clId="{F53BB0AE-3F94-C34A-BDE8-56223B4C8B5D}" dt="2021-11-25T14:48:40.779" v="175" actId="18131"/>
        <pc:sldMkLst>
          <pc:docMk/>
          <pc:sldMk cId="3886082271" sldId="343"/>
        </pc:sldMkLst>
        <pc:picChg chg="mod modCrop">
          <ac:chgData name="Pollefoort, Laurent" userId="ba4783bc-4ec7-4cbb-81b6-ffcf256209b6" providerId="ADAL" clId="{F53BB0AE-3F94-C34A-BDE8-56223B4C8B5D}" dt="2021-11-25T14:48:40.779" v="175" actId="18131"/>
          <ac:picMkLst>
            <pc:docMk/>
            <pc:sldMk cId="3886082271" sldId="343"/>
            <ac:picMk id="6" creationId="{CD06C097-BFFF-FC4F-8430-2D7324FADBF6}"/>
          </ac:picMkLst>
        </pc:picChg>
      </pc:sldChg>
      <pc:sldChg chg="modSp mod setBg">
        <pc:chgData name="Pollefoort, Laurent" userId="ba4783bc-4ec7-4cbb-81b6-ffcf256209b6" providerId="ADAL" clId="{F53BB0AE-3F94-C34A-BDE8-56223B4C8B5D}" dt="2021-11-25T12:51:19.600" v="164"/>
        <pc:sldMkLst>
          <pc:docMk/>
          <pc:sldMk cId="2757489524" sldId="344"/>
        </pc:sldMkLst>
        <pc:picChg chg="mod modCrop">
          <ac:chgData name="Pollefoort, Laurent" userId="ba4783bc-4ec7-4cbb-81b6-ffcf256209b6" providerId="ADAL" clId="{F53BB0AE-3F94-C34A-BDE8-56223B4C8B5D}" dt="2021-11-25T08:26:52.130" v="135" actId="18131"/>
          <ac:picMkLst>
            <pc:docMk/>
            <pc:sldMk cId="2757489524" sldId="344"/>
            <ac:picMk id="13" creationId="{6F2326AF-1526-6441-AE52-5C8C75A6F2E5}"/>
          </ac:picMkLst>
        </pc:picChg>
      </pc:sldChg>
      <pc:sldChg chg="addSp delSp modSp mod setBg">
        <pc:chgData name="Pollefoort, Laurent" userId="ba4783bc-4ec7-4cbb-81b6-ffcf256209b6" providerId="ADAL" clId="{F53BB0AE-3F94-C34A-BDE8-56223B4C8B5D}" dt="2021-11-25T14:49:28.158" v="178" actId="962"/>
        <pc:sldMkLst>
          <pc:docMk/>
          <pc:sldMk cId="3930538628" sldId="345"/>
        </pc:sldMkLst>
        <pc:spChg chg="add del mod">
          <ac:chgData name="Pollefoort, Laurent" userId="ba4783bc-4ec7-4cbb-81b6-ffcf256209b6" providerId="ADAL" clId="{F53BB0AE-3F94-C34A-BDE8-56223B4C8B5D}" dt="2021-11-25T08:27:14.756" v="138" actId="931"/>
          <ac:spMkLst>
            <pc:docMk/>
            <pc:sldMk cId="3930538628" sldId="345"/>
            <ac:spMk id="3" creationId="{3E629C9D-604A-A141-93A0-E026CDC14272}"/>
          </ac:spMkLst>
        </pc:spChg>
        <pc:picChg chg="del mod">
          <ac:chgData name="Pollefoort, Laurent" userId="ba4783bc-4ec7-4cbb-81b6-ffcf256209b6" providerId="ADAL" clId="{F53BB0AE-3F94-C34A-BDE8-56223B4C8B5D}" dt="2021-11-25T08:27:10.574" v="137" actId="478"/>
          <ac:picMkLst>
            <pc:docMk/>
            <pc:sldMk cId="3930538628" sldId="345"/>
            <ac:picMk id="6" creationId="{B6C7529A-CA4D-6A47-8F03-B4AF7B784189}"/>
          </ac:picMkLst>
        </pc:picChg>
        <pc:picChg chg="add mod">
          <ac:chgData name="Pollefoort, Laurent" userId="ba4783bc-4ec7-4cbb-81b6-ffcf256209b6" providerId="ADAL" clId="{F53BB0AE-3F94-C34A-BDE8-56223B4C8B5D}" dt="2021-11-25T14:49:28.158" v="178" actId="962"/>
          <ac:picMkLst>
            <pc:docMk/>
            <pc:sldMk cId="3930538628" sldId="345"/>
            <ac:picMk id="7" creationId="{7A2EA18E-A580-3348-8918-F7B96EE69944}"/>
          </ac:picMkLst>
        </pc:picChg>
      </pc:sldChg>
      <pc:sldChg chg="modSp mod setBg">
        <pc:chgData name="Pollefoort, Laurent" userId="ba4783bc-4ec7-4cbb-81b6-ffcf256209b6" providerId="ADAL" clId="{F53BB0AE-3F94-C34A-BDE8-56223B4C8B5D}" dt="2021-11-25T17:03:15.294" v="191" actId="962"/>
        <pc:sldMkLst>
          <pc:docMk/>
          <pc:sldMk cId="1146918337" sldId="346"/>
        </pc:sldMkLst>
        <pc:spChg chg="mod">
          <ac:chgData name="Pollefoort, Laurent" userId="ba4783bc-4ec7-4cbb-81b6-ffcf256209b6" providerId="ADAL" clId="{F53BB0AE-3F94-C34A-BDE8-56223B4C8B5D}" dt="2021-11-24T21:52:43.336" v="87" actId="166"/>
          <ac:spMkLst>
            <pc:docMk/>
            <pc:sldMk cId="1146918337" sldId="346"/>
            <ac:spMk id="4" creationId="{01EACD64-FF4B-3F4D-B6BD-9AE4B2791515}"/>
          </ac:spMkLst>
        </pc:spChg>
        <pc:picChg chg="mod modCrop">
          <ac:chgData name="Pollefoort, Laurent" userId="ba4783bc-4ec7-4cbb-81b6-ffcf256209b6" providerId="ADAL" clId="{F53BB0AE-3F94-C34A-BDE8-56223B4C8B5D}" dt="2021-11-25T17:03:15.294" v="191" actId="962"/>
          <ac:picMkLst>
            <pc:docMk/>
            <pc:sldMk cId="1146918337" sldId="346"/>
            <ac:picMk id="5" creationId="{30EA2A18-2AA0-414C-A2CB-B21DB4C71FAD}"/>
          </ac:picMkLst>
        </pc:picChg>
      </pc:sldChg>
      <pc:sldMasterChg chg="modSldLayout">
        <pc:chgData name="Pollefoort, Laurent" userId="ba4783bc-4ec7-4cbb-81b6-ffcf256209b6" providerId="ADAL" clId="{F53BB0AE-3F94-C34A-BDE8-56223B4C8B5D}" dt="2021-11-25T12:48:58.528" v="153"/>
        <pc:sldMasterMkLst>
          <pc:docMk/>
          <pc:sldMasterMk cId="121845288" sldId="2147483660"/>
        </pc:sldMasterMkLst>
        <pc:sldLayoutChg chg="setBg">
          <pc:chgData name="Pollefoort, Laurent" userId="ba4783bc-4ec7-4cbb-81b6-ffcf256209b6" providerId="ADAL" clId="{F53BB0AE-3F94-C34A-BDE8-56223B4C8B5D}" dt="2021-11-25T12:48:38.052" v="151"/>
          <pc:sldLayoutMkLst>
            <pc:docMk/>
            <pc:sldMasterMk cId="121845288" sldId="2147483660"/>
            <pc:sldLayoutMk cId="2245857393" sldId="2147483679"/>
          </pc:sldLayoutMkLst>
        </pc:sldLayoutChg>
        <pc:sldLayoutChg chg="setBg">
          <pc:chgData name="Pollefoort, Laurent" userId="ba4783bc-4ec7-4cbb-81b6-ffcf256209b6" providerId="ADAL" clId="{F53BB0AE-3F94-C34A-BDE8-56223B4C8B5D}" dt="2021-11-25T12:48:43.098" v="152"/>
          <pc:sldLayoutMkLst>
            <pc:docMk/>
            <pc:sldMasterMk cId="121845288" sldId="2147483660"/>
            <pc:sldLayoutMk cId="2749109782" sldId="2147483680"/>
          </pc:sldLayoutMkLst>
        </pc:sldLayoutChg>
        <pc:sldLayoutChg chg="setBg">
          <pc:chgData name="Pollefoort, Laurent" userId="ba4783bc-4ec7-4cbb-81b6-ffcf256209b6" providerId="ADAL" clId="{F53BB0AE-3F94-C34A-BDE8-56223B4C8B5D}" dt="2021-11-25T12:48:58.528" v="153"/>
          <pc:sldLayoutMkLst>
            <pc:docMk/>
            <pc:sldMasterMk cId="121845288" sldId="2147483660"/>
            <pc:sldLayoutMk cId="1088489062" sldId="2147483686"/>
          </pc:sldLayoutMkLst>
        </pc:sldLayoutChg>
        <pc:sldLayoutChg chg="addSp delSp modSp mod setBg">
          <pc:chgData name="Pollefoort, Laurent" userId="ba4783bc-4ec7-4cbb-81b6-ffcf256209b6" providerId="ADAL" clId="{F53BB0AE-3F94-C34A-BDE8-56223B4C8B5D}" dt="2021-11-25T12:48:20.786" v="150" actId="478"/>
          <pc:sldLayoutMkLst>
            <pc:docMk/>
            <pc:sldMasterMk cId="121845288" sldId="2147483660"/>
            <pc:sldLayoutMk cId="2578499815" sldId="2147483687"/>
          </pc:sldLayoutMkLst>
          <pc:spChg chg="mod">
            <ac:chgData name="Pollefoort, Laurent" userId="ba4783bc-4ec7-4cbb-81b6-ffcf256209b6" providerId="ADAL" clId="{F53BB0AE-3F94-C34A-BDE8-56223B4C8B5D}" dt="2021-11-25T12:47:47.482" v="146" actId="207"/>
            <ac:spMkLst>
              <pc:docMk/>
              <pc:sldMasterMk cId="121845288" sldId="2147483660"/>
              <pc:sldLayoutMk cId="2578499815" sldId="2147483687"/>
              <ac:spMk id="3" creationId="{00000000-0000-0000-0000-000000000000}"/>
            </ac:spMkLst>
          </pc:spChg>
          <pc:spChg chg="add del mod">
            <ac:chgData name="Pollefoort, Laurent" userId="ba4783bc-4ec7-4cbb-81b6-ffcf256209b6" providerId="ADAL" clId="{F53BB0AE-3F94-C34A-BDE8-56223B4C8B5D}" dt="2021-11-25T12:48:20.786" v="150" actId="478"/>
            <ac:spMkLst>
              <pc:docMk/>
              <pc:sldMasterMk cId="121845288" sldId="2147483660"/>
              <pc:sldLayoutMk cId="2578499815" sldId="2147483687"/>
              <ac:spMk id="9" creationId="{36147999-AA07-9344-9E79-FD0CE825AAFB}"/>
            </ac:spMkLst>
          </pc:spChg>
        </pc:sldLayoutChg>
      </pc:sldMasterChg>
    </pc:docChg>
  </pc:docChgLst>
  <pc:docChgLst>
    <pc:chgData name="Pollefoort, Laurent" userId="ba4783bc-4ec7-4cbb-81b6-ffcf256209b6" providerId="ADAL" clId="{5EB32FBF-ED9F-FC4D-ADBC-A843E5BB4425}"/>
    <pc:docChg chg="undo custSel addSld delSld modSld">
      <pc:chgData name="Pollefoort, Laurent" userId="ba4783bc-4ec7-4cbb-81b6-ffcf256209b6" providerId="ADAL" clId="{5EB32FBF-ED9F-FC4D-ADBC-A843E5BB4425}" dt="2021-11-22T15:03:46.463" v="159" actId="2696"/>
      <pc:docMkLst>
        <pc:docMk/>
      </pc:docMkLst>
      <pc:sldChg chg="modSp del mod">
        <pc:chgData name="Pollefoort, Laurent" userId="ba4783bc-4ec7-4cbb-81b6-ffcf256209b6" providerId="ADAL" clId="{5EB32FBF-ED9F-FC4D-ADBC-A843E5BB4425}" dt="2021-11-22T12:39:00.499" v="137" actId="2696"/>
        <pc:sldMkLst>
          <pc:docMk/>
          <pc:sldMk cId="2540963625" sldId="322"/>
        </pc:sldMkLst>
        <pc:spChg chg="mod">
          <ac:chgData name="Pollefoort, Laurent" userId="ba4783bc-4ec7-4cbb-81b6-ffcf256209b6" providerId="ADAL" clId="{5EB32FBF-ED9F-FC4D-ADBC-A843E5BB4425}" dt="2021-11-22T11:46:13.772" v="4" actId="207"/>
          <ac:spMkLst>
            <pc:docMk/>
            <pc:sldMk cId="2540963625" sldId="322"/>
            <ac:spMk id="4" creationId="{01EACD64-FF4B-3F4D-B6BD-9AE4B2791515}"/>
          </ac:spMkLst>
        </pc:spChg>
        <pc:picChg chg="mod modCrop">
          <ac:chgData name="Pollefoort, Laurent" userId="ba4783bc-4ec7-4cbb-81b6-ffcf256209b6" providerId="ADAL" clId="{5EB32FBF-ED9F-FC4D-ADBC-A843E5BB4425}" dt="2021-11-22T11:47:43.216" v="22" actId="14826"/>
          <ac:picMkLst>
            <pc:docMk/>
            <pc:sldMk cId="2540963625" sldId="322"/>
            <ac:picMk id="22" creationId="{80ED0D3D-8696-8043-9B51-C2929A1B26AF}"/>
          </ac:picMkLst>
        </pc:picChg>
      </pc:sldChg>
      <pc:sldChg chg="modSp del mod">
        <pc:chgData name="Pollefoort, Laurent" userId="ba4783bc-4ec7-4cbb-81b6-ffcf256209b6" providerId="ADAL" clId="{5EB32FBF-ED9F-FC4D-ADBC-A843E5BB4425}" dt="2021-11-22T12:39:02.633" v="138" actId="2696"/>
        <pc:sldMkLst>
          <pc:docMk/>
          <pc:sldMk cId="2801618472" sldId="323"/>
        </pc:sldMkLst>
        <pc:picChg chg="mod modCrop">
          <ac:chgData name="Pollefoort, Laurent" userId="ba4783bc-4ec7-4cbb-81b6-ffcf256209b6" providerId="ADAL" clId="{5EB32FBF-ED9F-FC4D-ADBC-A843E5BB4425}" dt="2021-11-22T11:47:42.196" v="20" actId="14826"/>
          <ac:picMkLst>
            <pc:docMk/>
            <pc:sldMk cId="2801618472" sldId="323"/>
            <ac:picMk id="18" creationId="{51ADF2E4-E5D8-184E-AD4B-38AC2813EFC9}"/>
          </ac:picMkLst>
        </pc:picChg>
      </pc:sldChg>
      <pc:sldChg chg="modSp del">
        <pc:chgData name="Pollefoort, Laurent" userId="ba4783bc-4ec7-4cbb-81b6-ffcf256209b6" providerId="ADAL" clId="{5EB32FBF-ED9F-FC4D-ADBC-A843E5BB4425}" dt="2021-11-22T12:39:04.633" v="139" actId="2696"/>
        <pc:sldMkLst>
          <pc:docMk/>
          <pc:sldMk cId="1895071100" sldId="324"/>
        </pc:sldMkLst>
        <pc:picChg chg="mod">
          <ac:chgData name="Pollefoort, Laurent" userId="ba4783bc-4ec7-4cbb-81b6-ffcf256209b6" providerId="ADAL" clId="{5EB32FBF-ED9F-FC4D-ADBC-A843E5BB4425}" dt="2021-11-22T11:47:37.329" v="13" actId="14826"/>
          <ac:picMkLst>
            <pc:docMk/>
            <pc:sldMk cId="1895071100" sldId="324"/>
            <ac:picMk id="18" creationId="{E3D62CB1-2B61-AF4D-B1E6-24F6A10D426F}"/>
          </ac:picMkLst>
        </pc:picChg>
      </pc:sldChg>
      <pc:sldChg chg="del">
        <pc:chgData name="Pollefoort, Laurent" userId="ba4783bc-4ec7-4cbb-81b6-ffcf256209b6" providerId="ADAL" clId="{5EB32FBF-ED9F-FC4D-ADBC-A843E5BB4425}" dt="2021-11-22T12:39:06.292" v="140" actId="2696"/>
        <pc:sldMkLst>
          <pc:docMk/>
          <pc:sldMk cId="2771755826" sldId="325"/>
        </pc:sldMkLst>
      </pc:sldChg>
      <pc:sldChg chg="del">
        <pc:chgData name="Pollefoort, Laurent" userId="ba4783bc-4ec7-4cbb-81b6-ffcf256209b6" providerId="ADAL" clId="{5EB32FBF-ED9F-FC4D-ADBC-A843E5BB4425}" dt="2021-11-22T12:39:08.411" v="141" actId="2696"/>
        <pc:sldMkLst>
          <pc:docMk/>
          <pc:sldMk cId="162046351" sldId="326"/>
        </pc:sldMkLst>
      </pc:sldChg>
      <pc:sldChg chg="del">
        <pc:chgData name="Pollefoort, Laurent" userId="ba4783bc-4ec7-4cbb-81b6-ffcf256209b6" providerId="ADAL" clId="{5EB32FBF-ED9F-FC4D-ADBC-A843E5BB4425}" dt="2021-11-22T12:39:10.345" v="142" actId="2696"/>
        <pc:sldMkLst>
          <pc:docMk/>
          <pc:sldMk cId="3113390058" sldId="327"/>
        </pc:sldMkLst>
      </pc:sldChg>
      <pc:sldChg chg="del">
        <pc:chgData name="Pollefoort, Laurent" userId="ba4783bc-4ec7-4cbb-81b6-ffcf256209b6" providerId="ADAL" clId="{5EB32FBF-ED9F-FC4D-ADBC-A843E5BB4425}" dt="2021-11-22T12:39:12.351" v="143" actId="2696"/>
        <pc:sldMkLst>
          <pc:docMk/>
          <pc:sldMk cId="2129963629" sldId="328"/>
        </pc:sldMkLst>
      </pc:sldChg>
      <pc:sldChg chg="del">
        <pc:chgData name="Pollefoort, Laurent" userId="ba4783bc-4ec7-4cbb-81b6-ffcf256209b6" providerId="ADAL" clId="{5EB32FBF-ED9F-FC4D-ADBC-A843E5BB4425}" dt="2021-11-22T12:39:20.464" v="146" actId="2696"/>
        <pc:sldMkLst>
          <pc:docMk/>
          <pc:sldMk cId="1167896705" sldId="331"/>
        </pc:sldMkLst>
      </pc:sldChg>
      <pc:sldChg chg="modSp del mod">
        <pc:chgData name="Pollefoort, Laurent" userId="ba4783bc-4ec7-4cbb-81b6-ffcf256209b6" providerId="ADAL" clId="{5EB32FBF-ED9F-FC4D-ADBC-A843E5BB4425}" dt="2021-11-22T15:03:46.463" v="159" actId="2696"/>
        <pc:sldMkLst>
          <pc:docMk/>
          <pc:sldMk cId="3273969654" sldId="333"/>
        </pc:sldMkLst>
        <pc:spChg chg="mod">
          <ac:chgData name="Pollefoort, Laurent" userId="ba4783bc-4ec7-4cbb-81b6-ffcf256209b6" providerId="ADAL" clId="{5EB32FBF-ED9F-FC4D-ADBC-A843E5BB4425}" dt="2021-11-22T12:40:35.627" v="147" actId="207"/>
          <ac:spMkLst>
            <pc:docMk/>
            <pc:sldMk cId="3273969654" sldId="333"/>
            <ac:spMk id="4" creationId="{01EACD64-FF4B-3F4D-B6BD-9AE4B2791515}"/>
          </ac:spMkLst>
        </pc:spChg>
      </pc:sldChg>
      <pc:sldChg chg="del">
        <pc:chgData name="Pollefoort, Laurent" userId="ba4783bc-4ec7-4cbb-81b6-ffcf256209b6" providerId="ADAL" clId="{5EB32FBF-ED9F-FC4D-ADBC-A843E5BB4425}" dt="2021-11-22T12:39:17.381" v="145" actId="2696"/>
        <pc:sldMkLst>
          <pc:docMk/>
          <pc:sldMk cId="3394445150" sldId="334"/>
        </pc:sldMkLst>
      </pc:sldChg>
      <pc:sldChg chg="del">
        <pc:chgData name="Pollefoort, Laurent" userId="ba4783bc-4ec7-4cbb-81b6-ffcf256209b6" providerId="ADAL" clId="{5EB32FBF-ED9F-FC4D-ADBC-A843E5BB4425}" dt="2021-11-22T12:39:14.566" v="144" actId="2696"/>
        <pc:sldMkLst>
          <pc:docMk/>
          <pc:sldMk cId="3927343730" sldId="335"/>
        </pc:sldMkLst>
      </pc:sldChg>
      <pc:sldChg chg="addSp delSp modSp add mod">
        <pc:chgData name="Pollefoort, Laurent" userId="ba4783bc-4ec7-4cbb-81b6-ffcf256209b6" providerId="ADAL" clId="{5EB32FBF-ED9F-FC4D-ADBC-A843E5BB4425}" dt="2021-11-22T12:38:33.811" v="136" actId="962"/>
        <pc:sldMkLst>
          <pc:docMk/>
          <pc:sldMk cId="2895596024" sldId="336"/>
        </pc:sldMkLst>
        <pc:spChg chg="add del mod">
          <ac:chgData name="Pollefoort, Laurent" userId="ba4783bc-4ec7-4cbb-81b6-ffcf256209b6" providerId="ADAL" clId="{5EB32FBF-ED9F-FC4D-ADBC-A843E5BB4425}" dt="2021-11-22T12:20:40.919" v="25" actId="931"/>
          <ac:spMkLst>
            <pc:docMk/>
            <pc:sldMk cId="2895596024" sldId="336"/>
            <ac:spMk id="3" creationId="{F226EAE2-5028-244A-A3A3-7072ACAC89CE}"/>
          </ac:spMkLst>
        </pc:spChg>
        <pc:spChg chg="mod">
          <ac:chgData name="Pollefoort, Laurent" userId="ba4783bc-4ec7-4cbb-81b6-ffcf256209b6" providerId="ADAL" clId="{5EB32FBF-ED9F-FC4D-ADBC-A843E5BB4425}" dt="2021-11-22T12:22:35.308" v="42" actId="207"/>
          <ac:spMkLst>
            <pc:docMk/>
            <pc:sldMk cId="2895596024" sldId="336"/>
            <ac:spMk id="4" creationId="{01EACD64-FF4B-3F4D-B6BD-9AE4B2791515}"/>
          </ac:spMkLst>
        </pc:spChg>
        <pc:picChg chg="add mod modCrop">
          <ac:chgData name="Pollefoort, Laurent" userId="ba4783bc-4ec7-4cbb-81b6-ffcf256209b6" providerId="ADAL" clId="{5EB32FBF-ED9F-FC4D-ADBC-A843E5BB4425}" dt="2021-11-22T12:38:33.811" v="136" actId="962"/>
          <ac:picMkLst>
            <pc:docMk/>
            <pc:sldMk cId="2895596024" sldId="336"/>
            <ac:picMk id="7" creationId="{2A7D0D67-6D7C-A14C-8321-EDA9EFB5D5E3}"/>
          </ac:picMkLst>
        </pc:picChg>
        <pc:picChg chg="del">
          <ac:chgData name="Pollefoort, Laurent" userId="ba4783bc-4ec7-4cbb-81b6-ffcf256209b6" providerId="ADAL" clId="{5EB32FBF-ED9F-FC4D-ADBC-A843E5BB4425}" dt="2021-11-22T12:20:35.388" v="24" actId="478"/>
          <ac:picMkLst>
            <pc:docMk/>
            <pc:sldMk cId="2895596024" sldId="336"/>
            <ac:picMk id="22" creationId="{80ED0D3D-8696-8043-9B51-C2929A1B26AF}"/>
          </ac:picMkLst>
        </pc:picChg>
      </pc:sldChg>
      <pc:sldChg chg="addSp delSp modSp add mod">
        <pc:chgData name="Pollefoort, Laurent" userId="ba4783bc-4ec7-4cbb-81b6-ffcf256209b6" providerId="ADAL" clId="{5EB32FBF-ED9F-FC4D-ADBC-A843E5BB4425}" dt="2021-11-22T12:38:24.775" v="134" actId="962"/>
        <pc:sldMkLst>
          <pc:docMk/>
          <pc:sldMk cId="3347232273" sldId="337"/>
        </pc:sldMkLst>
        <pc:spChg chg="add del mod">
          <ac:chgData name="Pollefoort, Laurent" userId="ba4783bc-4ec7-4cbb-81b6-ffcf256209b6" providerId="ADAL" clId="{5EB32FBF-ED9F-FC4D-ADBC-A843E5BB4425}" dt="2021-11-22T12:21:53.440" v="34" actId="931"/>
          <ac:spMkLst>
            <pc:docMk/>
            <pc:sldMk cId="3347232273" sldId="337"/>
            <ac:spMk id="3" creationId="{864470A3-9657-034A-9115-5B4AECF9B3A1}"/>
          </ac:spMkLst>
        </pc:spChg>
        <pc:spChg chg="mod">
          <ac:chgData name="Pollefoort, Laurent" userId="ba4783bc-4ec7-4cbb-81b6-ffcf256209b6" providerId="ADAL" clId="{5EB32FBF-ED9F-FC4D-ADBC-A843E5BB4425}" dt="2021-11-22T12:22:31.209" v="41" actId="207"/>
          <ac:spMkLst>
            <pc:docMk/>
            <pc:sldMk cId="3347232273" sldId="337"/>
            <ac:spMk id="7" creationId="{8EFBDA41-152D-1F42-A18F-670928E6FE76}"/>
          </ac:spMkLst>
        </pc:spChg>
        <pc:spChg chg="mod">
          <ac:chgData name="Pollefoort, Laurent" userId="ba4783bc-4ec7-4cbb-81b6-ffcf256209b6" providerId="ADAL" clId="{5EB32FBF-ED9F-FC4D-ADBC-A843E5BB4425}" dt="2021-11-22T12:25:19.946" v="63" actId="207"/>
          <ac:spMkLst>
            <pc:docMk/>
            <pc:sldMk cId="3347232273" sldId="337"/>
            <ac:spMk id="14" creationId="{6163B5E8-1C3A-A74A-BEB8-1E60EE761A8A}"/>
          </ac:spMkLst>
        </pc:spChg>
        <pc:picChg chg="add mod modCrop">
          <ac:chgData name="Pollefoort, Laurent" userId="ba4783bc-4ec7-4cbb-81b6-ffcf256209b6" providerId="ADAL" clId="{5EB32FBF-ED9F-FC4D-ADBC-A843E5BB4425}" dt="2021-11-22T12:38:24.775" v="134" actId="962"/>
          <ac:picMkLst>
            <pc:docMk/>
            <pc:sldMk cId="3347232273" sldId="337"/>
            <ac:picMk id="6" creationId="{E0147595-884E-E546-B0B2-78DA38E63359}"/>
          </ac:picMkLst>
        </pc:picChg>
        <pc:picChg chg="del">
          <ac:chgData name="Pollefoort, Laurent" userId="ba4783bc-4ec7-4cbb-81b6-ffcf256209b6" providerId="ADAL" clId="{5EB32FBF-ED9F-FC4D-ADBC-A843E5BB4425}" dt="2021-11-22T12:21:43.711" v="33" actId="478"/>
          <ac:picMkLst>
            <pc:docMk/>
            <pc:sldMk cId="3347232273" sldId="337"/>
            <ac:picMk id="18" creationId="{51ADF2E4-E5D8-184E-AD4B-38AC2813EFC9}"/>
          </ac:picMkLst>
        </pc:picChg>
      </pc:sldChg>
      <pc:sldChg chg="addSp delSp modSp add mod">
        <pc:chgData name="Pollefoort, Laurent" userId="ba4783bc-4ec7-4cbb-81b6-ffcf256209b6" providerId="ADAL" clId="{5EB32FBF-ED9F-FC4D-ADBC-A843E5BB4425}" dt="2021-11-22T12:38:13.931" v="132" actId="962"/>
        <pc:sldMkLst>
          <pc:docMk/>
          <pc:sldMk cId="4057822477" sldId="338"/>
        </pc:sldMkLst>
        <pc:spChg chg="add del mod">
          <ac:chgData name="Pollefoort, Laurent" userId="ba4783bc-4ec7-4cbb-81b6-ffcf256209b6" providerId="ADAL" clId="{5EB32FBF-ED9F-FC4D-ADBC-A843E5BB4425}" dt="2021-11-22T12:23:15.842" v="45" actId="931"/>
          <ac:spMkLst>
            <pc:docMk/>
            <pc:sldMk cId="4057822477" sldId="338"/>
            <ac:spMk id="3" creationId="{83E9E4E5-271C-BD48-8CE6-8FF285FAF7D6}"/>
          </ac:spMkLst>
        </pc:spChg>
        <pc:spChg chg="mod">
          <ac:chgData name="Pollefoort, Laurent" userId="ba4783bc-4ec7-4cbb-81b6-ffcf256209b6" providerId="ADAL" clId="{5EB32FBF-ED9F-FC4D-ADBC-A843E5BB4425}" dt="2021-11-22T12:23:26.668" v="48" actId="207"/>
          <ac:spMkLst>
            <pc:docMk/>
            <pc:sldMk cId="4057822477" sldId="338"/>
            <ac:spMk id="8" creationId="{BEDBBC7C-86B9-0841-9347-2E96B39C63F8}"/>
          </ac:spMkLst>
        </pc:spChg>
        <pc:spChg chg="add del mod">
          <ac:chgData name="Pollefoort, Laurent" userId="ba4783bc-4ec7-4cbb-81b6-ffcf256209b6" providerId="ADAL" clId="{5EB32FBF-ED9F-FC4D-ADBC-A843E5BB4425}" dt="2021-11-22T12:32:47.278" v="72" actId="931"/>
          <ac:spMkLst>
            <pc:docMk/>
            <pc:sldMk cId="4057822477" sldId="338"/>
            <ac:spMk id="9" creationId="{9F09EE7D-8E4F-6F44-B9C3-31975CE39A52}"/>
          </ac:spMkLst>
        </pc:spChg>
        <pc:picChg chg="add del mod">
          <ac:chgData name="Pollefoort, Laurent" userId="ba4783bc-4ec7-4cbb-81b6-ffcf256209b6" providerId="ADAL" clId="{5EB32FBF-ED9F-FC4D-ADBC-A843E5BB4425}" dt="2021-11-22T12:32:41.867" v="71" actId="478"/>
          <ac:picMkLst>
            <pc:docMk/>
            <pc:sldMk cId="4057822477" sldId="338"/>
            <ac:picMk id="6" creationId="{E0A5BBC7-54BB-C144-8357-000093005F0A}"/>
          </ac:picMkLst>
        </pc:picChg>
        <pc:picChg chg="add mod">
          <ac:chgData name="Pollefoort, Laurent" userId="ba4783bc-4ec7-4cbb-81b6-ffcf256209b6" providerId="ADAL" clId="{5EB32FBF-ED9F-FC4D-ADBC-A843E5BB4425}" dt="2021-11-22T12:38:13.931" v="132" actId="962"/>
          <ac:picMkLst>
            <pc:docMk/>
            <pc:sldMk cId="4057822477" sldId="338"/>
            <ac:picMk id="11" creationId="{B3F0085E-AE5E-4F43-86CD-246E888ABF25}"/>
          </ac:picMkLst>
        </pc:picChg>
        <pc:picChg chg="del">
          <ac:chgData name="Pollefoort, Laurent" userId="ba4783bc-4ec7-4cbb-81b6-ffcf256209b6" providerId="ADAL" clId="{5EB32FBF-ED9F-FC4D-ADBC-A843E5BB4425}" dt="2021-11-22T12:23:08.719" v="44" actId="478"/>
          <ac:picMkLst>
            <pc:docMk/>
            <pc:sldMk cId="4057822477" sldId="338"/>
            <ac:picMk id="18" creationId="{E3D62CB1-2B61-AF4D-B1E6-24F6A10D426F}"/>
          </ac:picMkLst>
        </pc:picChg>
      </pc:sldChg>
      <pc:sldChg chg="addSp delSp modSp add mod">
        <pc:chgData name="Pollefoort, Laurent" userId="ba4783bc-4ec7-4cbb-81b6-ffcf256209b6" providerId="ADAL" clId="{5EB32FBF-ED9F-FC4D-ADBC-A843E5BB4425}" dt="2021-11-22T12:38:03.639" v="130" actId="962"/>
        <pc:sldMkLst>
          <pc:docMk/>
          <pc:sldMk cId="3009855610" sldId="339"/>
        </pc:sldMkLst>
        <pc:spChg chg="mod">
          <ac:chgData name="Pollefoort, Laurent" userId="ba4783bc-4ec7-4cbb-81b6-ffcf256209b6" providerId="ADAL" clId="{5EB32FBF-ED9F-FC4D-ADBC-A843E5BB4425}" dt="2021-11-22T12:23:58.615" v="60" actId="207"/>
          <ac:spMkLst>
            <pc:docMk/>
            <pc:sldMk cId="3009855610" sldId="339"/>
            <ac:spMk id="4" creationId="{01EACD64-FF4B-3F4D-B6BD-9AE4B2791515}"/>
          </ac:spMkLst>
        </pc:spChg>
        <pc:spChg chg="add del mod">
          <ac:chgData name="Pollefoort, Laurent" userId="ba4783bc-4ec7-4cbb-81b6-ffcf256209b6" providerId="ADAL" clId="{5EB32FBF-ED9F-FC4D-ADBC-A843E5BB4425}" dt="2021-11-22T12:23:50.267" v="51" actId="931"/>
          <ac:spMkLst>
            <pc:docMk/>
            <pc:sldMk cId="3009855610" sldId="339"/>
            <ac:spMk id="6" creationId="{966920E2-2445-2942-B342-527FF697D6DC}"/>
          </ac:spMkLst>
        </pc:spChg>
        <pc:picChg chg="add mod modCrop">
          <ac:chgData name="Pollefoort, Laurent" userId="ba4783bc-4ec7-4cbb-81b6-ffcf256209b6" providerId="ADAL" clId="{5EB32FBF-ED9F-FC4D-ADBC-A843E5BB4425}" dt="2021-11-22T12:38:03.639" v="130" actId="962"/>
          <ac:picMkLst>
            <pc:docMk/>
            <pc:sldMk cId="3009855610" sldId="339"/>
            <ac:picMk id="8" creationId="{CB0D6CEA-D5DC-654C-9BC4-476FCBD66EF6}"/>
          </ac:picMkLst>
        </pc:picChg>
        <pc:picChg chg="del">
          <ac:chgData name="Pollefoort, Laurent" userId="ba4783bc-4ec7-4cbb-81b6-ffcf256209b6" providerId="ADAL" clId="{5EB32FBF-ED9F-FC4D-ADBC-A843E5BB4425}" dt="2021-11-22T12:23:42.574" v="50" actId="478"/>
          <ac:picMkLst>
            <pc:docMk/>
            <pc:sldMk cId="3009855610" sldId="339"/>
            <ac:picMk id="12" creationId="{F96459B1-994E-CC43-AF55-868C0D33EEE9}"/>
          </ac:picMkLst>
        </pc:picChg>
      </pc:sldChg>
      <pc:sldChg chg="addSp delSp modSp add mod">
        <pc:chgData name="Pollefoort, Laurent" userId="ba4783bc-4ec7-4cbb-81b6-ffcf256209b6" providerId="ADAL" clId="{5EB32FBF-ED9F-FC4D-ADBC-A843E5BB4425}" dt="2021-11-22T12:37:53.005" v="128" actId="962"/>
        <pc:sldMkLst>
          <pc:docMk/>
          <pc:sldMk cId="4215243750" sldId="340"/>
        </pc:sldMkLst>
        <pc:spChg chg="add del mod">
          <ac:chgData name="Pollefoort, Laurent" userId="ba4783bc-4ec7-4cbb-81b6-ffcf256209b6" providerId="ADAL" clId="{5EB32FBF-ED9F-FC4D-ADBC-A843E5BB4425}" dt="2021-11-22T12:33:25.880" v="77" actId="931"/>
          <ac:spMkLst>
            <pc:docMk/>
            <pc:sldMk cId="4215243750" sldId="340"/>
            <ac:spMk id="3" creationId="{F0636842-AD51-0542-8B77-996CC44318C9}"/>
          </ac:spMkLst>
        </pc:spChg>
        <pc:spChg chg="mod">
          <ac:chgData name="Pollefoort, Laurent" userId="ba4783bc-4ec7-4cbb-81b6-ffcf256209b6" providerId="ADAL" clId="{5EB32FBF-ED9F-FC4D-ADBC-A843E5BB4425}" dt="2021-11-22T12:33:48.647" v="83" actId="207"/>
          <ac:spMkLst>
            <pc:docMk/>
            <pc:sldMk cId="4215243750" sldId="340"/>
            <ac:spMk id="4" creationId="{01EACD64-FF4B-3F4D-B6BD-9AE4B2791515}"/>
          </ac:spMkLst>
        </pc:spChg>
        <pc:picChg chg="add mod modCrop">
          <ac:chgData name="Pollefoort, Laurent" userId="ba4783bc-4ec7-4cbb-81b6-ffcf256209b6" providerId="ADAL" clId="{5EB32FBF-ED9F-FC4D-ADBC-A843E5BB4425}" dt="2021-11-22T12:37:53.005" v="128" actId="962"/>
          <ac:picMkLst>
            <pc:docMk/>
            <pc:sldMk cId="4215243750" sldId="340"/>
            <ac:picMk id="6" creationId="{83CB33D7-64F9-1149-949D-FF8FFD74CF24}"/>
          </ac:picMkLst>
        </pc:picChg>
        <pc:picChg chg="del">
          <ac:chgData name="Pollefoort, Laurent" userId="ba4783bc-4ec7-4cbb-81b6-ffcf256209b6" providerId="ADAL" clId="{5EB32FBF-ED9F-FC4D-ADBC-A843E5BB4425}" dt="2021-11-22T12:33:20.151" v="76" actId="478"/>
          <ac:picMkLst>
            <pc:docMk/>
            <pc:sldMk cId="4215243750" sldId="340"/>
            <ac:picMk id="14" creationId="{457CC17E-FC57-D544-A0A3-9C303B67CD2E}"/>
          </ac:picMkLst>
        </pc:picChg>
      </pc:sldChg>
      <pc:sldChg chg="addSp delSp modSp add mod">
        <pc:chgData name="Pollefoort, Laurent" userId="ba4783bc-4ec7-4cbb-81b6-ffcf256209b6" providerId="ADAL" clId="{5EB32FBF-ED9F-FC4D-ADBC-A843E5BB4425}" dt="2021-11-22T12:37:39.770" v="126" actId="962"/>
        <pc:sldMkLst>
          <pc:docMk/>
          <pc:sldMk cId="3769347267" sldId="341"/>
        </pc:sldMkLst>
        <pc:spChg chg="add del mod">
          <ac:chgData name="Pollefoort, Laurent" userId="ba4783bc-4ec7-4cbb-81b6-ffcf256209b6" providerId="ADAL" clId="{5EB32FBF-ED9F-FC4D-ADBC-A843E5BB4425}" dt="2021-11-22T12:34:05.658" v="86" actId="931"/>
          <ac:spMkLst>
            <pc:docMk/>
            <pc:sldMk cId="3769347267" sldId="341"/>
            <ac:spMk id="3" creationId="{10FC0744-A0D4-B842-8A43-7159950E8CB3}"/>
          </ac:spMkLst>
        </pc:spChg>
        <pc:spChg chg="mod">
          <ac:chgData name="Pollefoort, Laurent" userId="ba4783bc-4ec7-4cbb-81b6-ffcf256209b6" providerId="ADAL" clId="{5EB32FBF-ED9F-FC4D-ADBC-A843E5BB4425}" dt="2021-11-22T12:33:56.548" v="84" actId="207"/>
          <ac:spMkLst>
            <pc:docMk/>
            <pc:sldMk cId="3769347267" sldId="341"/>
            <ac:spMk id="8" creationId="{147658C5-AF9C-694C-8AEB-2C0C324A6A27}"/>
          </ac:spMkLst>
        </pc:spChg>
        <pc:picChg chg="add mod modCrop">
          <ac:chgData name="Pollefoort, Laurent" userId="ba4783bc-4ec7-4cbb-81b6-ffcf256209b6" providerId="ADAL" clId="{5EB32FBF-ED9F-FC4D-ADBC-A843E5BB4425}" dt="2021-11-22T12:37:39.770" v="126" actId="962"/>
          <ac:picMkLst>
            <pc:docMk/>
            <pc:sldMk cId="3769347267" sldId="341"/>
            <ac:picMk id="6" creationId="{08D4DE4A-714A-1A42-892E-A0C1160DA7B6}"/>
          </ac:picMkLst>
        </pc:picChg>
        <pc:picChg chg="del">
          <ac:chgData name="Pollefoort, Laurent" userId="ba4783bc-4ec7-4cbb-81b6-ffcf256209b6" providerId="ADAL" clId="{5EB32FBF-ED9F-FC4D-ADBC-A843E5BB4425}" dt="2021-11-22T12:33:58.075" v="85" actId="478"/>
          <ac:picMkLst>
            <pc:docMk/>
            <pc:sldMk cId="3769347267" sldId="341"/>
            <ac:picMk id="15" creationId="{2EB046BF-212D-7742-9246-3221A44405AC}"/>
          </ac:picMkLst>
        </pc:picChg>
      </pc:sldChg>
      <pc:sldChg chg="addSp delSp modSp add mod">
        <pc:chgData name="Pollefoort, Laurent" userId="ba4783bc-4ec7-4cbb-81b6-ffcf256209b6" providerId="ADAL" clId="{5EB32FBF-ED9F-FC4D-ADBC-A843E5BB4425}" dt="2021-11-22T12:37:28.563" v="124" actId="962"/>
        <pc:sldMkLst>
          <pc:docMk/>
          <pc:sldMk cId="2063661427" sldId="342"/>
        </pc:sldMkLst>
        <pc:spChg chg="add del mod">
          <ac:chgData name="Pollefoort, Laurent" userId="ba4783bc-4ec7-4cbb-81b6-ffcf256209b6" providerId="ADAL" clId="{5EB32FBF-ED9F-FC4D-ADBC-A843E5BB4425}" dt="2021-11-22T12:34:42.008" v="94" actId="931"/>
          <ac:spMkLst>
            <pc:docMk/>
            <pc:sldMk cId="2063661427" sldId="342"/>
            <ac:spMk id="3" creationId="{2AD71B45-14D1-E849-8E66-16AC1FDFA052}"/>
          </ac:spMkLst>
        </pc:spChg>
        <pc:spChg chg="mod">
          <ac:chgData name="Pollefoort, Laurent" userId="ba4783bc-4ec7-4cbb-81b6-ffcf256209b6" providerId="ADAL" clId="{5EB32FBF-ED9F-FC4D-ADBC-A843E5BB4425}" dt="2021-11-22T12:34:36.028" v="92" actId="207"/>
          <ac:spMkLst>
            <pc:docMk/>
            <pc:sldMk cId="2063661427" sldId="342"/>
            <ac:spMk id="4" creationId="{01EACD64-FF4B-3F4D-B6BD-9AE4B2791515}"/>
          </ac:spMkLst>
        </pc:spChg>
        <pc:picChg chg="add mod modCrop">
          <ac:chgData name="Pollefoort, Laurent" userId="ba4783bc-4ec7-4cbb-81b6-ffcf256209b6" providerId="ADAL" clId="{5EB32FBF-ED9F-FC4D-ADBC-A843E5BB4425}" dt="2021-11-22T12:37:28.563" v="124" actId="962"/>
          <ac:picMkLst>
            <pc:docMk/>
            <pc:sldMk cId="2063661427" sldId="342"/>
            <ac:picMk id="7" creationId="{1E0A15C5-8792-FE43-AB20-AB08E77CF943}"/>
          </ac:picMkLst>
        </pc:picChg>
        <pc:picChg chg="del">
          <ac:chgData name="Pollefoort, Laurent" userId="ba4783bc-4ec7-4cbb-81b6-ffcf256209b6" providerId="ADAL" clId="{5EB32FBF-ED9F-FC4D-ADBC-A843E5BB4425}" dt="2021-11-22T12:34:37.425" v="93" actId="478"/>
          <ac:picMkLst>
            <pc:docMk/>
            <pc:sldMk cId="2063661427" sldId="342"/>
            <ac:picMk id="13" creationId="{14499D9F-CE73-5441-98EE-840B4DEFDB18}"/>
          </ac:picMkLst>
        </pc:picChg>
      </pc:sldChg>
      <pc:sldChg chg="addSp delSp modSp add mod">
        <pc:chgData name="Pollefoort, Laurent" userId="ba4783bc-4ec7-4cbb-81b6-ffcf256209b6" providerId="ADAL" clId="{5EB32FBF-ED9F-FC4D-ADBC-A843E5BB4425}" dt="2021-11-22T12:37:19.136" v="122" actId="962"/>
        <pc:sldMkLst>
          <pc:docMk/>
          <pc:sldMk cId="3886082271" sldId="343"/>
        </pc:sldMkLst>
        <pc:spChg chg="add del mod">
          <ac:chgData name="Pollefoort, Laurent" userId="ba4783bc-4ec7-4cbb-81b6-ffcf256209b6" providerId="ADAL" clId="{5EB32FBF-ED9F-FC4D-ADBC-A843E5BB4425}" dt="2021-11-22T12:35:19.127" v="102" actId="931"/>
          <ac:spMkLst>
            <pc:docMk/>
            <pc:sldMk cId="3886082271" sldId="343"/>
            <ac:spMk id="3" creationId="{521F0B0E-4D4E-A848-820D-6AF9F9D6F363}"/>
          </ac:spMkLst>
        </pc:spChg>
        <pc:spChg chg="mod">
          <ac:chgData name="Pollefoort, Laurent" userId="ba4783bc-4ec7-4cbb-81b6-ffcf256209b6" providerId="ADAL" clId="{5EB32FBF-ED9F-FC4D-ADBC-A843E5BB4425}" dt="2021-11-22T12:35:11.860" v="100" actId="207"/>
          <ac:spMkLst>
            <pc:docMk/>
            <pc:sldMk cId="3886082271" sldId="343"/>
            <ac:spMk id="4" creationId="{01EACD64-FF4B-3F4D-B6BD-9AE4B2791515}"/>
          </ac:spMkLst>
        </pc:spChg>
        <pc:picChg chg="add mod modCrop">
          <ac:chgData name="Pollefoort, Laurent" userId="ba4783bc-4ec7-4cbb-81b6-ffcf256209b6" providerId="ADAL" clId="{5EB32FBF-ED9F-FC4D-ADBC-A843E5BB4425}" dt="2021-11-22T12:37:19.136" v="122" actId="962"/>
          <ac:picMkLst>
            <pc:docMk/>
            <pc:sldMk cId="3886082271" sldId="343"/>
            <ac:picMk id="6" creationId="{CD06C097-BFFF-FC4F-8430-2D7324FADBF6}"/>
          </ac:picMkLst>
        </pc:picChg>
        <pc:picChg chg="del">
          <ac:chgData name="Pollefoort, Laurent" userId="ba4783bc-4ec7-4cbb-81b6-ffcf256209b6" providerId="ADAL" clId="{5EB32FBF-ED9F-FC4D-ADBC-A843E5BB4425}" dt="2021-11-22T12:35:13.290" v="101" actId="478"/>
          <ac:picMkLst>
            <pc:docMk/>
            <pc:sldMk cId="3886082271" sldId="343"/>
            <ac:picMk id="13" creationId="{E495021B-7653-7646-933D-1CC35EB425BB}"/>
          </ac:picMkLst>
        </pc:picChg>
      </pc:sldChg>
      <pc:sldChg chg="modSp add mod">
        <pc:chgData name="Pollefoort, Laurent" userId="ba4783bc-4ec7-4cbb-81b6-ffcf256209b6" providerId="ADAL" clId="{5EB32FBF-ED9F-FC4D-ADBC-A843E5BB4425}" dt="2021-11-22T12:37:09.805" v="120" actId="962"/>
        <pc:sldMkLst>
          <pc:docMk/>
          <pc:sldMk cId="2757489524" sldId="344"/>
        </pc:sldMkLst>
        <pc:spChg chg="mod">
          <ac:chgData name="Pollefoort, Laurent" userId="ba4783bc-4ec7-4cbb-81b6-ffcf256209b6" providerId="ADAL" clId="{5EB32FBF-ED9F-FC4D-ADBC-A843E5BB4425}" dt="2021-11-22T12:36:04.912" v="109" actId="207"/>
          <ac:spMkLst>
            <pc:docMk/>
            <pc:sldMk cId="2757489524" sldId="344"/>
            <ac:spMk id="4" creationId="{01EACD64-FF4B-3F4D-B6BD-9AE4B2791515}"/>
          </ac:spMkLst>
        </pc:spChg>
        <pc:picChg chg="mod modCrop">
          <ac:chgData name="Pollefoort, Laurent" userId="ba4783bc-4ec7-4cbb-81b6-ffcf256209b6" providerId="ADAL" clId="{5EB32FBF-ED9F-FC4D-ADBC-A843E5BB4425}" dt="2021-11-22T12:37:09.805" v="120" actId="962"/>
          <ac:picMkLst>
            <pc:docMk/>
            <pc:sldMk cId="2757489524" sldId="344"/>
            <ac:picMk id="13" creationId="{6F2326AF-1526-6441-AE52-5C8C75A6F2E5}"/>
          </ac:picMkLst>
        </pc:picChg>
      </pc:sldChg>
      <pc:sldChg chg="addSp delSp modSp add mod">
        <pc:chgData name="Pollefoort, Laurent" userId="ba4783bc-4ec7-4cbb-81b6-ffcf256209b6" providerId="ADAL" clId="{5EB32FBF-ED9F-FC4D-ADBC-A843E5BB4425}" dt="2021-11-22T12:41:54.648" v="150" actId="962"/>
        <pc:sldMkLst>
          <pc:docMk/>
          <pc:sldMk cId="3930538628" sldId="345"/>
        </pc:sldMkLst>
        <pc:spChg chg="add del mod">
          <ac:chgData name="Pollefoort, Laurent" userId="ba4783bc-4ec7-4cbb-81b6-ffcf256209b6" providerId="ADAL" clId="{5EB32FBF-ED9F-FC4D-ADBC-A843E5BB4425}" dt="2021-11-22T12:36:47.616" v="115" actId="931"/>
          <ac:spMkLst>
            <pc:docMk/>
            <pc:sldMk cId="3930538628" sldId="345"/>
            <ac:spMk id="3" creationId="{383CA7E9-22AE-4249-B7D4-176534A54776}"/>
          </ac:spMkLst>
        </pc:spChg>
        <pc:spChg chg="mod">
          <ac:chgData name="Pollefoort, Laurent" userId="ba4783bc-4ec7-4cbb-81b6-ffcf256209b6" providerId="ADAL" clId="{5EB32FBF-ED9F-FC4D-ADBC-A843E5BB4425}" dt="2021-11-22T12:36:37.095" v="113" actId="207"/>
          <ac:spMkLst>
            <pc:docMk/>
            <pc:sldMk cId="3930538628" sldId="345"/>
            <ac:spMk id="4" creationId="{01EACD64-FF4B-3F4D-B6BD-9AE4B2791515}"/>
          </ac:spMkLst>
        </pc:spChg>
        <pc:picChg chg="add mod">
          <ac:chgData name="Pollefoort, Laurent" userId="ba4783bc-4ec7-4cbb-81b6-ffcf256209b6" providerId="ADAL" clId="{5EB32FBF-ED9F-FC4D-ADBC-A843E5BB4425}" dt="2021-11-22T12:41:54.648" v="150" actId="962"/>
          <ac:picMkLst>
            <pc:docMk/>
            <pc:sldMk cId="3930538628" sldId="345"/>
            <ac:picMk id="6" creationId="{B6C7529A-CA4D-6A47-8F03-B4AF7B784189}"/>
          </ac:picMkLst>
        </pc:picChg>
        <pc:picChg chg="del">
          <ac:chgData name="Pollefoort, Laurent" userId="ba4783bc-4ec7-4cbb-81b6-ffcf256209b6" providerId="ADAL" clId="{5EB32FBF-ED9F-FC4D-ADBC-A843E5BB4425}" dt="2021-11-22T12:36:38.908" v="114" actId="478"/>
          <ac:picMkLst>
            <pc:docMk/>
            <pc:sldMk cId="3930538628" sldId="345"/>
            <ac:picMk id="15" creationId="{2D866430-0766-FF4D-BCD5-6EF71E85F5E1}"/>
          </ac:picMkLst>
        </pc:picChg>
      </pc:sldChg>
      <pc:sldChg chg="addSp delSp modSp add mod">
        <pc:chgData name="Pollefoort, Laurent" userId="ba4783bc-4ec7-4cbb-81b6-ffcf256209b6" providerId="ADAL" clId="{5EB32FBF-ED9F-FC4D-ADBC-A843E5BB4425}" dt="2021-11-22T15:03:36.297" v="158" actId="18131"/>
        <pc:sldMkLst>
          <pc:docMk/>
          <pc:sldMk cId="1146918337" sldId="346"/>
        </pc:sldMkLst>
        <pc:picChg chg="mod modCrop">
          <ac:chgData name="Pollefoort, Laurent" userId="ba4783bc-4ec7-4cbb-81b6-ffcf256209b6" providerId="ADAL" clId="{5EB32FBF-ED9F-FC4D-ADBC-A843E5BB4425}" dt="2021-11-22T15:03:36.297" v="158" actId="18131"/>
          <ac:picMkLst>
            <pc:docMk/>
            <pc:sldMk cId="1146918337" sldId="346"/>
            <ac:picMk id="5" creationId="{30EA2A18-2AA0-414C-A2CB-B21DB4C71FAD}"/>
          </ac:picMkLst>
        </pc:picChg>
        <pc:picChg chg="add del mod">
          <ac:chgData name="Pollefoort, Laurent" userId="ba4783bc-4ec7-4cbb-81b6-ffcf256209b6" providerId="ADAL" clId="{5EB32FBF-ED9F-FC4D-ADBC-A843E5BB4425}" dt="2021-11-22T15:03:09.977" v="156" actId="478"/>
          <ac:picMkLst>
            <pc:docMk/>
            <pc:sldMk cId="1146918337" sldId="346"/>
            <ac:picMk id="6" creationId="{20F5E1EC-FEB6-5849-AB44-9FE35BEF0BC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59E0D-DCEC-0649-BDB7-E628B128EAB3}" type="datetimeFigureOut">
              <a:rPr lang="en-US" smtClean="0"/>
              <a:t>12/1/21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C3A6C-7475-1040-A96C-248A008BA34A}" type="slidenum">
              <a:rPr lang="en-US" smtClean="0"/>
              <a:t>‹#›</a:t>
            </a:fld>
            <a:endParaRPr lang="en-US"/>
          </a:p>
        </p:txBody>
      </p:sp>
    </p:spTree>
    <p:extLst>
      <p:ext uri="{BB962C8B-B14F-4D97-AF65-F5344CB8AC3E}">
        <p14:creationId xmlns:p14="http://schemas.microsoft.com/office/powerpoint/2010/main" val="18544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A9C3A6C-7475-1040-A96C-248A008BA34A}" type="slidenum">
              <a:rPr lang="en-US" smtClean="0"/>
              <a:t>1</a:t>
            </a:fld>
            <a:endParaRPr lang="en-US"/>
          </a:p>
        </p:txBody>
      </p:sp>
    </p:spTree>
    <p:extLst>
      <p:ext uri="{BB962C8B-B14F-4D97-AF65-F5344CB8AC3E}">
        <p14:creationId xmlns:p14="http://schemas.microsoft.com/office/powerpoint/2010/main" val="89692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A9C3A6C-7475-1040-A96C-248A008BA34A}" type="slidenum">
              <a:rPr lang="en-US" smtClean="0"/>
              <a:t>2</a:t>
            </a:fld>
            <a:endParaRPr lang="en-US"/>
          </a:p>
        </p:txBody>
      </p:sp>
    </p:spTree>
    <p:extLst>
      <p:ext uri="{BB962C8B-B14F-4D97-AF65-F5344CB8AC3E}">
        <p14:creationId xmlns:p14="http://schemas.microsoft.com/office/powerpoint/2010/main" val="2359931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9C3A6C-7475-1040-A96C-248A008BA34A}" type="slidenum">
              <a:rPr lang="en-US" smtClean="0"/>
              <a:t>5</a:t>
            </a:fld>
            <a:endParaRPr lang="en-US"/>
          </a:p>
        </p:txBody>
      </p:sp>
    </p:spTree>
    <p:extLst>
      <p:ext uri="{BB962C8B-B14F-4D97-AF65-F5344CB8AC3E}">
        <p14:creationId xmlns:p14="http://schemas.microsoft.com/office/powerpoint/2010/main" val="2723136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12</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4426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sap.com/trademar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rd">
    <p:bg>
      <p:bgPr>
        <a:solidFill>
          <a:srgbClr val="EAEDEE"/>
        </a:soli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586DBD4-BCAF-254B-9EE5-4CA1E0819DF6}"/>
              </a:ext>
            </a:extLst>
          </p:cNvPr>
          <p:cNvSpPr/>
          <p:nvPr userDrawn="1"/>
        </p:nvSpPr>
        <p:spPr bwMode="gray">
          <a:xfrm>
            <a:off x="503870" y="522000"/>
            <a:ext cx="11183564" cy="5814000"/>
          </a:xfrm>
          <a:prstGeom prst="roundRect">
            <a:avLst>
              <a:gd name="adj" fmla="val 2394"/>
            </a:avLst>
          </a:prstGeom>
          <a:solidFill>
            <a:schemeClr val="bg1"/>
          </a:solidFill>
          <a:ln w="25400" algn="ctr">
            <a:noFill/>
            <a:miter lim="800000"/>
            <a:headEnd/>
            <a:tailEnd/>
          </a:ln>
          <a:effectLst>
            <a:outerShdw blurRad="76200" dist="38100" dir="2700000" algn="tl" rotWithShape="0">
              <a:prstClr val="black">
                <a:alpha val="20000"/>
              </a:prstClr>
            </a:outerShdw>
          </a:effectLst>
        </p:spPr>
        <p:txBody>
          <a:bodyPr lIns="89977" tIns="71981" rIns="89977" bIns="71981" rtlCol="0" anchor="ctr"/>
          <a:lstStyle/>
          <a:p>
            <a:pPr marR="0" algn="ctr" defTabSz="914126"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5" name="Picture Placeholder"/>
          <p:cNvSpPr>
            <a:spLocks noGrp="1"/>
          </p:cNvSpPr>
          <p:nvPr>
            <p:ph type="pic" sz="quarter" idx="13" hasCustomPrompt="1"/>
          </p:nvPr>
        </p:nvSpPr>
        <p:spPr bwMode="gray">
          <a:xfrm>
            <a:off x="503869" y="1620000"/>
            <a:ext cx="11183563" cy="4716000"/>
          </a:xfrm>
          <a:noFill/>
        </p:spPr>
        <p:txBody>
          <a:bodyPr vert="horz" lIns="0" tIns="1512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screenshot</a:t>
            </a:r>
            <a:endParaRPr lang="de-DE"/>
          </a:p>
        </p:txBody>
      </p:sp>
      <p:sp>
        <p:nvSpPr>
          <p:cNvPr id="3" name="Title"/>
          <p:cNvSpPr>
            <a:spLocks noGrp="1"/>
          </p:cNvSpPr>
          <p:nvPr>
            <p:ph type="title" hasCustomPrompt="1"/>
          </p:nvPr>
        </p:nvSpPr>
        <p:spPr>
          <a:xfrm>
            <a:off x="755869" y="774000"/>
            <a:ext cx="4822613" cy="369332"/>
          </a:xfrm>
        </p:spPr>
        <p:txBody>
          <a:bodyPr/>
          <a:lstStyle>
            <a:lvl1pPr>
              <a:defRPr b="1" i="0">
                <a:solidFill>
                  <a:srgbClr val="223548"/>
                </a:solidFill>
                <a:latin typeface="72 Black" panose="020B0503030000000003" pitchFamily="34" charset="0"/>
                <a:cs typeface="72 Black" panose="020B0503030000000003" pitchFamily="34" charset="0"/>
              </a:defRPr>
            </a:lvl1pPr>
          </a:lstStyle>
          <a:p>
            <a:r>
              <a:rPr lang="en-US" noProof="0"/>
              <a:t>Insert page title (sentence case)</a:t>
            </a:r>
            <a:endParaRPr lang="en-US"/>
          </a:p>
        </p:txBody>
      </p:sp>
    </p:spTree>
    <p:extLst>
      <p:ext uri="{BB962C8B-B14F-4D97-AF65-F5344CB8AC3E}">
        <p14:creationId xmlns:p14="http://schemas.microsoft.com/office/powerpoint/2010/main" val="2245857393"/>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ard">
    <p:bg>
      <p:bgPr>
        <a:solidFill>
          <a:srgbClr val="EAEDEE"/>
        </a:soli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586DBD4-BCAF-254B-9EE5-4CA1E0819DF6}"/>
              </a:ext>
            </a:extLst>
          </p:cNvPr>
          <p:cNvSpPr/>
          <p:nvPr userDrawn="1"/>
        </p:nvSpPr>
        <p:spPr bwMode="gray">
          <a:xfrm>
            <a:off x="503870" y="522000"/>
            <a:ext cx="5326613" cy="5814000"/>
          </a:xfrm>
          <a:prstGeom prst="roundRect">
            <a:avLst>
              <a:gd name="adj" fmla="val 2394"/>
            </a:avLst>
          </a:prstGeom>
          <a:solidFill>
            <a:schemeClr val="bg1"/>
          </a:solidFill>
          <a:ln w="25400" algn="ctr">
            <a:noFill/>
            <a:miter lim="800000"/>
            <a:headEnd/>
            <a:tailEnd/>
          </a:ln>
          <a:effectLst>
            <a:outerShdw blurRad="76200" dist="38100" dir="2700000" algn="tl" rotWithShape="0">
              <a:prstClr val="black">
                <a:alpha val="20000"/>
              </a:prstClr>
            </a:outerShdw>
          </a:effectLst>
        </p:spPr>
        <p:txBody>
          <a:bodyPr lIns="89977" tIns="71981" rIns="89977" bIns="71981" rtlCol="0" anchor="ctr"/>
          <a:lstStyle/>
          <a:p>
            <a:pPr marR="0" algn="ctr" defTabSz="914126"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5" name="Picture Placeholder"/>
          <p:cNvSpPr>
            <a:spLocks noGrp="1"/>
          </p:cNvSpPr>
          <p:nvPr>
            <p:ph type="pic" sz="quarter" idx="13" hasCustomPrompt="1"/>
          </p:nvPr>
        </p:nvSpPr>
        <p:spPr bwMode="gray">
          <a:xfrm>
            <a:off x="503870" y="1620000"/>
            <a:ext cx="5326613" cy="4716000"/>
          </a:xfrm>
          <a:noFill/>
        </p:spPr>
        <p:txBody>
          <a:bodyPr vert="horz" lIns="0" tIns="1512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screenshot</a:t>
            </a:r>
            <a:endParaRPr lang="de-DE"/>
          </a:p>
        </p:txBody>
      </p:sp>
      <p:sp>
        <p:nvSpPr>
          <p:cNvPr id="3" name="Title"/>
          <p:cNvSpPr>
            <a:spLocks noGrp="1"/>
          </p:cNvSpPr>
          <p:nvPr>
            <p:ph type="title" hasCustomPrompt="1"/>
          </p:nvPr>
        </p:nvSpPr>
        <p:spPr>
          <a:xfrm>
            <a:off x="1063690" y="774000"/>
            <a:ext cx="4514792" cy="369332"/>
          </a:xfrm>
        </p:spPr>
        <p:txBody>
          <a:bodyPr/>
          <a:lstStyle>
            <a:lvl1pPr>
              <a:defRPr b="1" i="0">
                <a:solidFill>
                  <a:srgbClr val="223548"/>
                </a:solidFill>
                <a:latin typeface="72 Black" panose="020B0503030000000003" pitchFamily="34" charset="0"/>
                <a:cs typeface="72 Black" panose="020B0503030000000003" pitchFamily="34" charset="0"/>
              </a:defRPr>
            </a:lvl1pPr>
          </a:lstStyle>
          <a:p>
            <a:r>
              <a:rPr lang="en-US" noProof="0" dirty="0"/>
              <a:t>Insert page title (sentence case)</a:t>
            </a:r>
            <a:endParaRPr lang="en-US" dirty="0"/>
          </a:p>
        </p:txBody>
      </p:sp>
      <p:sp>
        <p:nvSpPr>
          <p:cNvPr id="7" name="Rounded Rectangle 5">
            <a:extLst>
              <a:ext uri="{FF2B5EF4-FFF2-40B4-BE49-F238E27FC236}">
                <a16:creationId xmlns:a16="http://schemas.microsoft.com/office/drawing/2014/main" id="{B8AFB259-6B1D-433F-BA50-21A47B23872C}"/>
              </a:ext>
            </a:extLst>
          </p:cNvPr>
          <p:cNvSpPr/>
          <p:nvPr userDrawn="1"/>
        </p:nvSpPr>
        <p:spPr bwMode="gray">
          <a:xfrm>
            <a:off x="6363737" y="522000"/>
            <a:ext cx="5326613" cy="5814000"/>
          </a:xfrm>
          <a:prstGeom prst="roundRect">
            <a:avLst>
              <a:gd name="adj" fmla="val 2394"/>
            </a:avLst>
          </a:prstGeom>
          <a:solidFill>
            <a:schemeClr val="bg1"/>
          </a:solidFill>
          <a:ln w="25400" algn="ctr">
            <a:noFill/>
            <a:miter lim="800000"/>
            <a:headEnd/>
            <a:tailEnd/>
          </a:ln>
          <a:effectLst>
            <a:outerShdw blurRad="76200" dist="38100" dir="2700000" algn="tl" rotWithShape="0">
              <a:prstClr val="black">
                <a:alpha val="20000"/>
              </a:prstClr>
            </a:outerShdw>
          </a:effectLst>
        </p:spPr>
        <p:txBody>
          <a:bodyPr lIns="89977" tIns="71981" rIns="89977" bIns="71981" rtlCol="0" anchor="ctr"/>
          <a:lstStyle/>
          <a:p>
            <a:pPr marR="0" algn="ctr" defTabSz="914126"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749109782"/>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ard">
    <p:bg>
      <p:bgPr>
        <a:solidFill>
          <a:srgbClr val="EAEDEE"/>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96BAED3B-1DFB-9F4D-8424-3B17E32EB877}"/>
              </a:ext>
            </a:extLst>
          </p:cNvPr>
          <p:cNvSpPr/>
          <p:nvPr userDrawn="1"/>
        </p:nvSpPr>
        <p:spPr bwMode="gray">
          <a:xfrm>
            <a:off x="6221989" y="522000"/>
            <a:ext cx="5466143" cy="5814000"/>
          </a:xfrm>
          <a:prstGeom prst="roundRect">
            <a:avLst>
              <a:gd name="adj" fmla="val 2394"/>
            </a:avLst>
          </a:prstGeom>
          <a:solidFill>
            <a:schemeClr val="bg1"/>
          </a:solidFill>
          <a:ln w="25400" algn="ctr">
            <a:noFill/>
            <a:miter lim="800000"/>
            <a:headEnd/>
            <a:tailEnd/>
          </a:ln>
          <a:effectLst>
            <a:outerShdw blurRad="76200" dist="38100" dir="2700000" algn="tl" rotWithShape="0">
              <a:prstClr val="black">
                <a:alpha val="20000"/>
              </a:prstClr>
            </a:outerShdw>
          </a:effectLst>
        </p:spPr>
        <p:txBody>
          <a:bodyPr lIns="89977" tIns="71981" rIns="89977" bIns="71981" rtlCol="0" anchor="ctr"/>
          <a:lstStyle/>
          <a:p>
            <a:pPr marR="0" algn="ctr" defTabSz="914126"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6" name="Rounded Rectangle 5">
            <a:extLst>
              <a:ext uri="{FF2B5EF4-FFF2-40B4-BE49-F238E27FC236}">
                <a16:creationId xmlns:a16="http://schemas.microsoft.com/office/drawing/2014/main" id="{6586DBD4-BCAF-254B-9EE5-4CA1E0819DF6}"/>
              </a:ext>
            </a:extLst>
          </p:cNvPr>
          <p:cNvSpPr/>
          <p:nvPr userDrawn="1"/>
        </p:nvSpPr>
        <p:spPr bwMode="gray">
          <a:xfrm>
            <a:off x="503870" y="522000"/>
            <a:ext cx="5466130" cy="5814000"/>
          </a:xfrm>
          <a:prstGeom prst="roundRect">
            <a:avLst>
              <a:gd name="adj" fmla="val 2394"/>
            </a:avLst>
          </a:prstGeom>
          <a:solidFill>
            <a:schemeClr val="bg1"/>
          </a:solidFill>
          <a:ln w="25400" algn="ctr">
            <a:noFill/>
            <a:miter lim="800000"/>
            <a:headEnd/>
            <a:tailEnd/>
          </a:ln>
          <a:effectLst>
            <a:outerShdw blurRad="76200" dist="38100" dir="2700000" algn="tl" rotWithShape="0">
              <a:prstClr val="black">
                <a:alpha val="20000"/>
              </a:prstClr>
            </a:outerShdw>
          </a:effectLst>
        </p:spPr>
        <p:txBody>
          <a:bodyPr lIns="89977" tIns="71981" rIns="89977" bIns="71981" rtlCol="0" anchor="ctr"/>
          <a:lstStyle/>
          <a:p>
            <a:pPr marR="0" algn="ctr" defTabSz="914126" eaLnBrk="1" fontAlgn="base" latinLnBrk="0" hangingPunct="1">
              <a:lnSpc>
                <a:spcPct val="100000"/>
              </a:lnSpc>
              <a:spcBef>
                <a:spcPct val="50000"/>
              </a:spcBef>
              <a:spcAft>
                <a:spcPct val="0"/>
              </a:spcAft>
              <a:buClr>
                <a:srgbClr val="F0AB00"/>
              </a:buClr>
              <a:buSzPct val="80000"/>
              <a:tabLst/>
            </a:pPr>
            <a:endParaRPr kumimoji="0" lang="en-US" sz="1799"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5" name="Picture Placeholder"/>
          <p:cNvSpPr>
            <a:spLocks noGrp="1"/>
          </p:cNvSpPr>
          <p:nvPr>
            <p:ph type="pic" sz="quarter" idx="13" hasCustomPrompt="1"/>
          </p:nvPr>
        </p:nvSpPr>
        <p:spPr bwMode="gray">
          <a:xfrm>
            <a:off x="503870" y="1620000"/>
            <a:ext cx="5466115" cy="4716000"/>
          </a:xfrm>
          <a:noFill/>
        </p:spPr>
        <p:txBody>
          <a:bodyPr vert="horz" lIns="0" tIns="1512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screenshot</a:t>
            </a:r>
            <a:endParaRPr lang="de-DE"/>
          </a:p>
        </p:txBody>
      </p:sp>
      <p:sp>
        <p:nvSpPr>
          <p:cNvPr id="3" name="Title"/>
          <p:cNvSpPr>
            <a:spLocks noGrp="1"/>
          </p:cNvSpPr>
          <p:nvPr>
            <p:ph type="title" hasCustomPrompt="1"/>
          </p:nvPr>
        </p:nvSpPr>
        <p:spPr>
          <a:xfrm>
            <a:off x="755858" y="774000"/>
            <a:ext cx="4962111" cy="492443"/>
          </a:xfrm>
        </p:spPr>
        <p:txBody>
          <a:bodyPr/>
          <a:lstStyle>
            <a:lvl1pPr>
              <a:defRPr sz="3200" b="1" i="0">
                <a:solidFill>
                  <a:srgbClr val="223448"/>
                </a:solidFill>
                <a:latin typeface="72 Black" panose="020B0503030000000003" pitchFamily="34" charset="0"/>
                <a:cs typeface="72 Black" panose="020B0503030000000003" pitchFamily="34" charset="0"/>
              </a:defRPr>
            </a:lvl1pPr>
          </a:lstStyle>
          <a:p>
            <a:r>
              <a:rPr lang="en-US" noProof="0" dirty="0"/>
              <a:t>Insert page title</a:t>
            </a:r>
            <a:endParaRPr lang="en-US" dirty="0"/>
          </a:p>
        </p:txBody>
      </p:sp>
      <p:sp>
        <p:nvSpPr>
          <p:cNvPr id="12" name="Text Placeholder">
            <a:extLst>
              <a:ext uri="{FF2B5EF4-FFF2-40B4-BE49-F238E27FC236}">
                <a16:creationId xmlns:a16="http://schemas.microsoft.com/office/drawing/2014/main" id="{5A5BBCB8-134A-1348-840C-962C26C1972D}"/>
              </a:ext>
            </a:extLst>
          </p:cNvPr>
          <p:cNvSpPr>
            <a:spLocks noGrp="1"/>
          </p:cNvSpPr>
          <p:nvPr>
            <p:ph type="body" sz="quarter" idx="10" hasCustomPrompt="1"/>
          </p:nvPr>
        </p:nvSpPr>
        <p:spPr>
          <a:xfrm>
            <a:off x="6725973" y="1518443"/>
            <a:ext cx="4458127" cy="4061557"/>
          </a:xfrm>
        </p:spPr>
        <p:txBody>
          <a:bodyPr>
            <a:noAutofit/>
          </a:bodyPr>
          <a:lstStyle>
            <a:lvl1pPr>
              <a:lnSpc>
                <a:spcPts val="2080"/>
              </a:lnSpc>
              <a:spcBef>
                <a:spcPts val="0"/>
              </a:spcBef>
              <a:defRPr sz="1800">
                <a:solidFill>
                  <a:srgbClr val="223448"/>
                </a:solidFill>
                <a:latin typeface="72" panose="020B0503030000000003" pitchFamily="34" charset="0"/>
                <a:cs typeface="72" panose="020B0503030000000003" pitchFamily="34" charset="0"/>
              </a:defRPr>
            </a:lvl1pPr>
          </a:lstStyle>
          <a:p>
            <a:pPr lvl="0"/>
            <a:r>
              <a:rPr lang="en-US" noProof="0" dirty="0"/>
              <a:t>First level</a:t>
            </a:r>
            <a:endParaRPr lang="en-US" dirty="0"/>
          </a:p>
        </p:txBody>
      </p:sp>
      <p:pic>
        <p:nvPicPr>
          <p:cNvPr id="14" name="Picture 13" descr="SAP logo">
            <a:extLst>
              <a:ext uri="{FF2B5EF4-FFF2-40B4-BE49-F238E27FC236}">
                <a16:creationId xmlns:a16="http://schemas.microsoft.com/office/drawing/2014/main" id="{1EE2D66B-74ED-D648-8EDF-A062330E73C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44900" y="5849266"/>
            <a:ext cx="439200" cy="217468"/>
          </a:xfrm>
          <a:prstGeom prst="rect">
            <a:avLst/>
          </a:prstGeom>
        </p:spPr>
      </p:pic>
      <p:sp>
        <p:nvSpPr>
          <p:cNvPr id="31" name="Text Placeholder 29">
            <a:extLst>
              <a:ext uri="{FF2B5EF4-FFF2-40B4-BE49-F238E27FC236}">
                <a16:creationId xmlns:a16="http://schemas.microsoft.com/office/drawing/2014/main" id="{0E14FA34-9FFD-CB4A-8E3A-1281FF4C5F8D}"/>
              </a:ext>
            </a:extLst>
          </p:cNvPr>
          <p:cNvSpPr>
            <a:spLocks noGrp="1"/>
          </p:cNvSpPr>
          <p:nvPr>
            <p:ph type="body" sz="quarter" idx="15"/>
          </p:nvPr>
        </p:nvSpPr>
        <p:spPr>
          <a:xfrm>
            <a:off x="6725973" y="870857"/>
            <a:ext cx="4458127" cy="395586"/>
          </a:xfrm>
        </p:spPr>
        <p:txBody>
          <a:bodyPr>
            <a:noAutofit/>
          </a:bodyPr>
          <a:lstStyle>
            <a:lvl1pPr>
              <a:spcBef>
                <a:spcPts val="0"/>
              </a:spcBef>
              <a:defRPr sz="2400" b="1" i="0">
                <a:solidFill>
                  <a:srgbClr val="223448"/>
                </a:solidFill>
                <a:latin typeface="72" panose="020B0503030000000003" pitchFamily="34" charset="0"/>
                <a:cs typeface="72" panose="020B0503030000000003" pitchFamily="34" charset="0"/>
              </a:defRPr>
            </a:lvl1pPr>
          </a:lstStyle>
          <a:p>
            <a:pPr lvl="0"/>
            <a:r>
              <a:rPr lang="en-GB" dirty="0"/>
              <a:t>Click to edit</a:t>
            </a:r>
            <a:endParaRPr lang="en-US" dirty="0"/>
          </a:p>
        </p:txBody>
      </p:sp>
    </p:spTree>
    <p:extLst>
      <p:ext uri="{BB962C8B-B14F-4D97-AF65-F5344CB8AC3E}">
        <p14:creationId xmlns:p14="http://schemas.microsoft.com/office/powerpoint/2010/main" val="2578499815"/>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rgbClr val="EAEDEE"/>
        </a:solidFill>
        <a:effectLst/>
      </p:bgPr>
    </p:bg>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23033" y="5994000"/>
            <a:ext cx="1963124" cy="360000"/>
          </a:xfrm>
          <a:prstGeom prst="rect">
            <a:avLst/>
          </a:prstGeom>
        </p:spPr>
      </p:pic>
      <p:sp>
        <p:nvSpPr>
          <p:cNvPr id="19" name="Copyright information English"/>
          <p:cNvSpPr txBox="1"/>
          <p:nvPr userDrawn="1"/>
        </p:nvSpPr>
        <p:spPr bwMode="black">
          <a:xfrm>
            <a:off x="486481" y="2645292"/>
            <a:ext cx="5870781" cy="3708708"/>
          </a:xfrm>
          <a:prstGeom prst="rect">
            <a:avLst/>
          </a:prstGeom>
          <a:noFill/>
        </p:spPr>
        <p:txBody>
          <a:bodyPr wrap="square" lIns="0" tIns="0" rIns="0" bIns="0" rtlCol="0" anchor="b">
            <a:noAutofit/>
          </a:bodyPr>
          <a:lstStyle/>
          <a:p>
            <a:pPr marL="0" marR="0" lvl="0" indent="0" algn="l" defTabSz="1088122" rtl="0" eaLnBrk="1" fontAlgn="auto" latinLnBrk="0" hangingPunct="1">
              <a:lnSpc>
                <a:spcPct val="100000"/>
              </a:lnSpc>
              <a:spcBef>
                <a:spcPts val="1200"/>
              </a:spcBef>
              <a:spcAft>
                <a:spcPts val="0"/>
              </a:spcAft>
              <a:buClrTx/>
              <a:buSzTx/>
              <a:buFontTx/>
              <a:buNone/>
              <a:tabLst/>
              <a:defRPr/>
            </a:pPr>
            <a:r>
              <a:rPr lang="en-US" sz="1400" b="0" noProof="0" dirty="0">
                <a:latin typeface="72" panose="020B0503030000000003" pitchFamily="34" charset="0"/>
                <a:cs typeface="72" panose="020B0503030000000003" pitchFamily="34" charset="0"/>
              </a:rPr>
              <a:t>Disclaimer</a:t>
            </a:r>
          </a:p>
          <a:p>
            <a:pPr marL="0" marR="0" lvl="0" indent="0" algn="l" defTabSz="1088122" rtl="0" eaLnBrk="1" fontAlgn="auto" latinLnBrk="0" hangingPunct="1">
              <a:lnSpc>
                <a:spcPct val="100000"/>
              </a:lnSpc>
              <a:spcBef>
                <a:spcPts val="1200"/>
              </a:spcBef>
              <a:spcAft>
                <a:spcPts val="0"/>
              </a:spcAft>
              <a:buClrTx/>
              <a:buSzTx/>
              <a:buFontTx/>
              <a:buNone/>
              <a:tabLst/>
              <a:defRPr/>
            </a:pPr>
            <a:r>
              <a:rPr lang="en-US" sz="800" b="0" noProof="0" dirty="0">
                <a:latin typeface="72" panose="020B0503030000000003" pitchFamily="34" charset="0"/>
                <a:cs typeface="72" panose="020B0503030000000003" pitchFamily="34" charset="0"/>
              </a:rPr>
              <a:t>© 2021 SAP SE or an SAP affiliate company. All rights reserved.</a:t>
            </a:r>
            <a:endParaRPr lang="de-DE" sz="800" kern="0" dirty="0">
              <a:latin typeface="72" panose="020B0503030000000003" pitchFamily="34" charset="0"/>
              <a:ea typeface="Arial Unicode MS" pitchFamily="34" charset="-128"/>
              <a:cs typeface="72" panose="020B0503030000000003" pitchFamily="34" charset="0"/>
            </a:endParaRPr>
          </a:p>
          <a:p>
            <a:pPr>
              <a:spcBef>
                <a:spcPts val="600"/>
              </a:spcBef>
            </a:pPr>
            <a:r>
              <a:rPr lang="en-US" sz="800" kern="1200" dirty="0">
                <a:solidFill>
                  <a:schemeClr val="tx1"/>
                </a:solidFill>
                <a:latin typeface="72" panose="020B0503030000000003" pitchFamily="34" charset="0"/>
                <a:ea typeface="Arial Unicode MS" panose="020B0604020202020204" pitchFamily="34" charset="-128"/>
                <a:cs typeface="72" panose="020B0503030000000003" pitchFamily="34" charset="0"/>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72" panose="020B0503030000000003" pitchFamily="34" charset="0"/>
                <a:ea typeface="Arial Unicode MS" panose="020B0604020202020204" pitchFamily="34" charset="-128"/>
                <a:cs typeface="72" panose="020B0503030000000003" pitchFamily="34" charset="0"/>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72" panose="020B0503030000000003" pitchFamily="34" charset="0"/>
                <a:ea typeface="Arial Unicode MS" panose="020B0604020202020204" pitchFamily="34" charset="-128"/>
                <a:cs typeface="72" panose="020B0503030000000003" pitchFamily="34" charset="0"/>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72" panose="020B0503030000000003" pitchFamily="34" charset="0"/>
                <a:ea typeface="Arial Unicode MS" panose="020B0604020202020204" pitchFamily="34" charset="-128"/>
                <a:cs typeface="72" panose="020B0503030000000003" pitchFamily="34" charset="0"/>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72" panose="020B0503030000000003" pitchFamily="34" charset="0"/>
                <a:ea typeface="Arial Unicode MS" panose="020B0604020202020204" pitchFamily="34" charset="-128"/>
                <a:cs typeface="72" panose="020B0503030000000003" pitchFamily="34" charset="0"/>
              </a:rPr>
              <a:t> </a:t>
            </a:r>
            <a:r>
              <a:rPr lang="en-US" sz="800" kern="1200" dirty="0">
                <a:solidFill>
                  <a:schemeClr val="tx1"/>
                </a:solidFill>
                <a:latin typeface="72" panose="020B0503030000000003" pitchFamily="34" charset="0"/>
                <a:ea typeface="Arial Unicode MS" panose="020B0604020202020204" pitchFamily="34" charset="-128"/>
                <a:cs typeface="72" panose="020B0503030000000003" pitchFamily="34" charset="0"/>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72" panose="020B0503030000000003" pitchFamily="34" charset="0"/>
                <a:ea typeface="Arial Unicode MS" panose="020B0604020202020204" pitchFamily="34" charset="-128"/>
                <a:cs typeface="72" panose="020B0503030000000003" pitchFamily="34" charset="0"/>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72" panose="020B0503030000000003" pitchFamily="34" charset="0"/>
                <a:ea typeface="Arial Unicode MS" panose="020B0604020202020204" pitchFamily="34" charset="-128"/>
                <a:cs typeface="72" panose="020B0503030000000003" pitchFamily="34" charset="0"/>
              </a:rPr>
              <a:t>See </a:t>
            </a:r>
            <a:r>
              <a:rPr lang="en-US" sz="800" kern="1200" dirty="0">
                <a:solidFill>
                  <a:schemeClr val="tx1"/>
                </a:solidFill>
                <a:latin typeface="72" panose="020B0503030000000003" pitchFamily="34" charset="0"/>
                <a:ea typeface="Arial Unicode MS" panose="020B0604020202020204" pitchFamily="34" charset="-128"/>
                <a:cs typeface="72" panose="020B0503030000000003" pitchFamily="34" charset="0"/>
                <a:hlinkClick r:id="rId3"/>
              </a:rPr>
              <a:t>www.sap.com/trademark</a:t>
            </a:r>
            <a:r>
              <a:rPr lang="en-US" sz="800" kern="1200" dirty="0">
                <a:solidFill>
                  <a:schemeClr val="tx1"/>
                </a:solidFill>
                <a:latin typeface="72" panose="020B0503030000000003" pitchFamily="34" charset="0"/>
                <a:ea typeface="Arial Unicode MS" panose="020B0604020202020204" pitchFamily="34" charset="-128"/>
                <a:cs typeface="72" panose="020B0503030000000003" pitchFamily="34" charset="0"/>
              </a:rPr>
              <a:t> for additional trademark information and notices.</a:t>
            </a:r>
          </a:p>
        </p:txBody>
      </p:sp>
    </p:spTree>
    <p:extLst>
      <p:ext uri="{BB962C8B-B14F-4D97-AF65-F5344CB8AC3E}">
        <p14:creationId xmlns:p14="http://schemas.microsoft.com/office/powerpoint/2010/main" val="108848906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6406" y="6536754"/>
            <a:ext cx="141027"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10" name="Copyright"/>
          <p:cNvSpPr txBox="1"/>
          <p:nvPr userDrawn="1"/>
        </p:nvSpPr>
        <p:spPr bwMode="black">
          <a:xfrm>
            <a:off x="503870" y="6559837"/>
            <a:ext cx="2269088" cy="92333"/>
          </a:xfrm>
          <a:prstGeom prst="rect">
            <a:avLst/>
          </a:prstGeom>
          <a:noFill/>
        </p:spPr>
        <p:txBody>
          <a:bodyPr wrap="square" lIns="0" tIns="0" rIns="0" bIns="0" rtlCol="0">
            <a:spAutoFit/>
          </a:bodyPr>
          <a:lstStyle/>
          <a:p>
            <a:pPr marL="84071" marR="0" indent="-84071" algn="l" defTabSz="1087905"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2021 SAP SE. All rights reserved. </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3" name="Text Placeholder"/>
          <p:cNvSpPr>
            <a:spLocks noGrp="1"/>
          </p:cNvSpPr>
          <p:nvPr userDrawn="1">
            <p:ph type="body" idx="1"/>
          </p:nvPr>
        </p:nvSpPr>
        <p:spPr bwMode="black">
          <a:xfrm>
            <a:off x="503870" y="1620000"/>
            <a:ext cx="11183564"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3870" y="504000"/>
            <a:ext cx="11183564"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1218452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7" r:id="rId3"/>
    <p:sldLayoutId id="2147483686" r:id="rId4"/>
  </p:sldLayoutIdLst>
  <p:hf hdr="0" ftr="0" dt="0"/>
  <p:txStyles>
    <p:titleStyle>
      <a:lvl1pPr algn="l" defTabSz="1087905" rtl="0" eaLnBrk="1" latinLnBrk="0" hangingPunct="1">
        <a:spcBef>
          <a:spcPct val="0"/>
        </a:spcBef>
        <a:buNone/>
        <a:defRPr sz="2398" b="1" kern="1200" baseline="0">
          <a:solidFill>
            <a:schemeClr val="tx1"/>
          </a:solidFill>
          <a:latin typeface="72" panose="020B0503030000000003" pitchFamily="34" charset="0"/>
          <a:ea typeface="+mj-ea"/>
          <a:cs typeface="72" panose="020B0503030000000003" pitchFamily="34" charset="0"/>
        </a:defRPr>
      </a:lvl1pPr>
    </p:titleStyle>
    <p:bodyStyle>
      <a:lvl1pPr marL="0" indent="0" algn="l" defTabSz="1087905" rtl="0" eaLnBrk="1" latinLnBrk="0" hangingPunct="1">
        <a:spcBef>
          <a:spcPts val="1798"/>
        </a:spcBef>
        <a:buClr>
          <a:schemeClr val="accent1"/>
        </a:buClr>
        <a:buSzPct val="80000"/>
        <a:buFontTx/>
        <a:buNone/>
        <a:defRPr sz="1998" b="0" kern="1200">
          <a:solidFill>
            <a:schemeClr val="tx1"/>
          </a:solidFill>
          <a:latin typeface="72" panose="020B0503030000000003" pitchFamily="34" charset="0"/>
          <a:ea typeface="+mn-ea"/>
          <a:cs typeface="72" panose="020B0503030000000003" pitchFamily="34" charset="0"/>
        </a:defRPr>
      </a:lvl1pPr>
      <a:lvl2pPr marL="179856" indent="-179856" algn="l" defTabSz="1087905" rtl="0" eaLnBrk="1" latinLnBrk="0" hangingPunct="1">
        <a:spcBef>
          <a:spcPts val="600"/>
        </a:spcBef>
        <a:buClr>
          <a:schemeClr val="accent1"/>
        </a:buClr>
        <a:buSzPct val="100000"/>
        <a:buFont typeface="Wingdings" pitchFamily="2" charset="2"/>
        <a:buChar char="§"/>
        <a:defRPr sz="1798" kern="1200">
          <a:solidFill>
            <a:schemeClr val="tx1"/>
          </a:solidFill>
          <a:latin typeface="72" panose="020B0503030000000003" pitchFamily="34" charset="0"/>
          <a:ea typeface="+mn-ea"/>
          <a:cs typeface="72" panose="020B0503030000000003" pitchFamily="34" charset="0"/>
        </a:defRPr>
      </a:lvl2pPr>
      <a:lvl3pPr marL="358559" indent="-179280" algn="l" defTabSz="1087905" rtl="0" eaLnBrk="1" latinLnBrk="0" hangingPunct="1">
        <a:spcBef>
          <a:spcPts val="300"/>
        </a:spcBef>
        <a:buClr>
          <a:schemeClr val="tx1"/>
        </a:buClr>
        <a:buSzPct val="100000"/>
        <a:buFont typeface="Arial" panose="020B0604020202020204" pitchFamily="34" charset="0"/>
        <a:buChar char="–"/>
        <a:defRPr lang="en-US" sz="1798" kern="1200" noProof="0" dirty="0" smtClean="0">
          <a:solidFill>
            <a:schemeClr val="tx1"/>
          </a:solidFill>
          <a:latin typeface="72" panose="020B0503030000000003" pitchFamily="34" charset="0"/>
          <a:ea typeface="+mn-ea"/>
          <a:cs typeface="72" panose="020B0503030000000003" pitchFamily="34" charset="0"/>
        </a:defRPr>
      </a:lvl3pPr>
      <a:lvl4pPr marL="539568" indent="-179856" algn="l" defTabSz="1087905" rtl="0" eaLnBrk="1" latinLnBrk="0" hangingPunct="1">
        <a:spcBef>
          <a:spcPts val="300"/>
        </a:spcBef>
        <a:buClr>
          <a:schemeClr val="tx1"/>
        </a:buClr>
        <a:buSzPct val="120000"/>
        <a:buFont typeface="Arial" pitchFamily="34" charset="0"/>
        <a:buChar char="▫"/>
        <a:defRPr sz="1600" kern="1200">
          <a:solidFill>
            <a:schemeClr val="tx1"/>
          </a:solidFill>
          <a:latin typeface="72" panose="020B0503030000000003" pitchFamily="34" charset="0"/>
          <a:ea typeface="+mn-ea"/>
          <a:cs typeface="72" panose="020B0503030000000003" pitchFamily="34" charset="0"/>
        </a:defRPr>
      </a:lvl4pPr>
      <a:lvl5pPr marL="719424" indent="-179856" algn="l" defTabSz="1087905"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72" panose="020B0503030000000003" pitchFamily="34" charset="0"/>
          <a:ea typeface="+mn-ea"/>
          <a:cs typeface="72" panose="020B0503030000000003" pitchFamily="34" charset="0"/>
        </a:defRPr>
      </a:lvl5pPr>
      <a:lvl6pPr marL="2991739" indent="-271976" algn="l" defTabSz="1087905" rtl="0" eaLnBrk="1" latinLnBrk="0" hangingPunct="1">
        <a:spcBef>
          <a:spcPct val="20000"/>
        </a:spcBef>
        <a:buFont typeface="Arial" pitchFamily="34" charset="0"/>
        <a:buChar char="•"/>
        <a:defRPr sz="2398" kern="1200">
          <a:solidFill>
            <a:schemeClr val="tx1"/>
          </a:solidFill>
          <a:latin typeface="+mn-lt"/>
          <a:ea typeface="+mn-ea"/>
          <a:cs typeface="+mn-cs"/>
        </a:defRPr>
      </a:lvl6pPr>
      <a:lvl7pPr marL="3535692" indent="-271976" algn="l" defTabSz="1087905" rtl="0" eaLnBrk="1" latinLnBrk="0" hangingPunct="1">
        <a:spcBef>
          <a:spcPct val="20000"/>
        </a:spcBef>
        <a:buFont typeface="Arial" pitchFamily="34" charset="0"/>
        <a:buChar char="•"/>
        <a:defRPr sz="2398" kern="1200">
          <a:solidFill>
            <a:schemeClr val="tx1"/>
          </a:solidFill>
          <a:latin typeface="+mn-lt"/>
          <a:ea typeface="+mn-ea"/>
          <a:cs typeface="+mn-cs"/>
        </a:defRPr>
      </a:lvl7pPr>
      <a:lvl8pPr marL="4079644" indent="-271976" algn="l" defTabSz="1087905" rtl="0" eaLnBrk="1" latinLnBrk="0" hangingPunct="1">
        <a:spcBef>
          <a:spcPct val="20000"/>
        </a:spcBef>
        <a:buFont typeface="Arial" pitchFamily="34" charset="0"/>
        <a:buChar char="•"/>
        <a:defRPr sz="2398" kern="1200">
          <a:solidFill>
            <a:schemeClr val="tx1"/>
          </a:solidFill>
          <a:latin typeface="+mn-lt"/>
          <a:ea typeface="+mn-ea"/>
          <a:cs typeface="+mn-cs"/>
        </a:defRPr>
      </a:lvl8pPr>
      <a:lvl9pPr marL="4623598" indent="-271976" algn="l" defTabSz="1087905" rtl="0" eaLnBrk="1" latinLnBrk="0" hangingPunct="1">
        <a:spcBef>
          <a:spcPct val="20000"/>
        </a:spcBef>
        <a:buFont typeface="Arial" pitchFamily="34" charset="0"/>
        <a:buChar char="•"/>
        <a:defRPr sz="2398" kern="1200">
          <a:solidFill>
            <a:schemeClr val="tx1"/>
          </a:solidFill>
          <a:latin typeface="+mn-lt"/>
          <a:ea typeface="+mn-ea"/>
          <a:cs typeface="+mn-cs"/>
        </a:defRPr>
      </a:lvl9pPr>
    </p:bodyStyle>
    <p:otherStyle>
      <a:defPPr>
        <a:defRPr lang="de-DE"/>
      </a:defPPr>
      <a:lvl1pPr marL="0" algn="l" defTabSz="1087905" rtl="0" eaLnBrk="1" latinLnBrk="0" hangingPunct="1">
        <a:defRPr sz="2098" kern="1200">
          <a:solidFill>
            <a:schemeClr val="tx1"/>
          </a:solidFill>
          <a:latin typeface="+mn-lt"/>
          <a:ea typeface="+mn-ea"/>
          <a:cs typeface="+mn-cs"/>
        </a:defRPr>
      </a:lvl1pPr>
      <a:lvl2pPr marL="543953" algn="l" defTabSz="1087905" rtl="0" eaLnBrk="1" latinLnBrk="0" hangingPunct="1">
        <a:defRPr sz="2098" kern="1200">
          <a:solidFill>
            <a:schemeClr val="tx1"/>
          </a:solidFill>
          <a:latin typeface="+mn-lt"/>
          <a:ea typeface="+mn-ea"/>
          <a:cs typeface="+mn-cs"/>
        </a:defRPr>
      </a:lvl2pPr>
      <a:lvl3pPr marL="1087905" algn="l" defTabSz="1087905" rtl="0" eaLnBrk="1" latinLnBrk="0" hangingPunct="1">
        <a:defRPr sz="2098" kern="1200">
          <a:solidFill>
            <a:schemeClr val="tx1"/>
          </a:solidFill>
          <a:latin typeface="+mn-lt"/>
          <a:ea typeface="+mn-ea"/>
          <a:cs typeface="+mn-cs"/>
        </a:defRPr>
      </a:lvl3pPr>
      <a:lvl4pPr marL="1631857" algn="l" defTabSz="1087905" rtl="0" eaLnBrk="1" latinLnBrk="0" hangingPunct="1">
        <a:defRPr sz="2098" kern="1200">
          <a:solidFill>
            <a:schemeClr val="tx1"/>
          </a:solidFill>
          <a:latin typeface="+mn-lt"/>
          <a:ea typeface="+mn-ea"/>
          <a:cs typeface="+mn-cs"/>
        </a:defRPr>
      </a:lvl4pPr>
      <a:lvl5pPr marL="2175810" algn="l" defTabSz="1087905" rtl="0" eaLnBrk="1" latinLnBrk="0" hangingPunct="1">
        <a:defRPr sz="2098" kern="1200">
          <a:solidFill>
            <a:schemeClr val="tx1"/>
          </a:solidFill>
          <a:latin typeface="+mn-lt"/>
          <a:ea typeface="+mn-ea"/>
          <a:cs typeface="+mn-cs"/>
        </a:defRPr>
      </a:lvl5pPr>
      <a:lvl6pPr marL="2719764" algn="l" defTabSz="1087905" rtl="0" eaLnBrk="1" latinLnBrk="0" hangingPunct="1">
        <a:defRPr sz="2098" kern="1200">
          <a:solidFill>
            <a:schemeClr val="tx1"/>
          </a:solidFill>
          <a:latin typeface="+mn-lt"/>
          <a:ea typeface="+mn-ea"/>
          <a:cs typeface="+mn-cs"/>
        </a:defRPr>
      </a:lvl6pPr>
      <a:lvl7pPr marL="3263716" algn="l" defTabSz="1087905" rtl="0" eaLnBrk="1" latinLnBrk="0" hangingPunct="1">
        <a:defRPr sz="2098" kern="1200">
          <a:solidFill>
            <a:schemeClr val="tx1"/>
          </a:solidFill>
          <a:latin typeface="+mn-lt"/>
          <a:ea typeface="+mn-ea"/>
          <a:cs typeface="+mn-cs"/>
        </a:defRPr>
      </a:lvl7pPr>
      <a:lvl8pPr marL="3807668" algn="l" defTabSz="1087905" rtl="0" eaLnBrk="1" latinLnBrk="0" hangingPunct="1">
        <a:defRPr sz="2098" kern="1200">
          <a:solidFill>
            <a:schemeClr val="tx1"/>
          </a:solidFill>
          <a:latin typeface="+mn-lt"/>
          <a:ea typeface="+mn-ea"/>
          <a:cs typeface="+mn-cs"/>
        </a:defRPr>
      </a:lvl8pPr>
      <a:lvl9pPr marL="4351621" algn="l" defTabSz="1087905" rtl="0" eaLnBrk="1" latinLnBrk="0" hangingPunct="1">
        <a:defRPr sz="209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DEE"/>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EACD64-FF4B-3F4D-B6BD-9AE4B2791515}"/>
              </a:ext>
              <a:ext uri="{C183D7F6-B498-43B3-948B-1728B52AA6E4}">
                <adec:decorative xmlns:adec="http://schemas.microsoft.com/office/drawing/2017/decorative" val="0"/>
              </a:ext>
            </a:extLst>
          </p:cNvPr>
          <p:cNvSpPr>
            <a:spLocks noGrp="1"/>
          </p:cNvSpPr>
          <p:nvPr>
            <p:ph type="title"/>
          </p:nvPr>
        </p:nvSpPr>
        <p:spPr/>
        <p:txBody>
          <a:bodyPr anchor="t"/>
          <a:lstStyle/>
          <a:p>
            <a:r>
              <a:rPr lang="en-US" dirty="0">
                <a:solidFill>
                  <a:srgbClr val="223448"/>
                </a:solidFill>
              </a:rPr>
              <a:t>Make it happen for all</a:t>
            </a:r>
          </a:p>
        </p:txBody>
      </p:sp>
      <p:sp>
        <p:nvSpPr>
          <p:cNvPr id="5" name="Text Placeholder 4">
            <a:extLst>
              <a:ext uri="{FF2B5EF4-FFF2-40B4-BE49-F238E27FC236}">
                <a16:creationId xmlns:a16="http://schemas.microsoft.com/office/drawing/2014/main" id="{5B1ABF6B-5BFA-D14F-89C9-630B5936E783}"/>
              </a:ext>
            </a:extLst>
          </p:cNvPr>
          <p:cNvSpPr>
            <a:spLocks noGrp="1"/>
          </p:cNvSpPr>
          <p:nvPr>
            <p:ph type="body" sz="quarter" idx="15"/>
          </p:nvPr>
        </p:nvSpPr>
        <p:spPr/>
        <p:txBody>
          <a:bodyPr>
            <a:noAutofit/>
          </a:bodyPr>
          <a:lstStyle/>
          <a:p>
            <a:r>
              <a:rPr lang="en-US" dirty="0">
                <a:latin typeface="72" panose="020B0503030000000003" pitchFamily="34" charset="0"/>
                <a:cs typeface="72" panose="020B0503030000000003" pitchFamily="34" charset="0"/>
              </a:rPr>
              <a:t>Inclusive Meeting Cards</a:t>
            </a:r>
          </a:p>
        </p:txBody>
      </p:sp>
      <p:sp>
        <p:nvSpPr>
          <p:cNvPr id="12" name="Text Placeholder 11">
            <a:extLst>
              <a:ext uri="{FF2B5EF4-FFF2-40B4-BE49-F238E27FC236}">
                <a16:creationId xmlns:a16="http://schemas.microsoft.com/office/drawing/2014/main" id="{849F24D4-F90D-B844-B22B-7B07DAF096F7}"/>
              </a:ext>
            </a:extLst>
          </p:cNvPr>
          <p:cNvSpPr>
            <a:spLocks noGrp="1"/>
          </p:cNvSpPr>
          <p:nvPr>
            <p:ph type="body" sz="quarter" idx="10"/>
          </p:nvPr>
        </p:nvSpPr>
        <p:spPr/>
        <p:txBody>
          <a:bodyPr/>
          <a:lstStyle/>
          <a:p>
            <a:r>
              <a:rPr lang="en-US" dirty="0"/>
              <a:t>At SAP, we believe everyone should have an equal chance to participate in society and at work. </a:t>
            </a:r>
          </a:p>
          <a:p>
            <a:pPr>
              <a:spcBef>
                <a:spcPts val="1200"/>
              </a:spcBef>
            </a:pPr>
            <a:r>
              <a:rPr lang="en-US" dirty="0"/>
              <a:t>That’s why we put together this simple set of guidelines with useful hints for preparing for and conducting virtual meetings that work for everyone.</a:t>
            </a:r>
          </a:p>
          <a:p>
            <a:pPr>
              <a:spcBef>
                <a:spcPts val="1200"/>
              </a:spcBef>
            </a:pPr>
            <a:r>
              <a:rPr lang="en-US" dirty="0"/>
              <a:t>Let’s make our work life more inclusive, one meeting at a time.</a:t>
            </a:r>
          </a:p>
          <a:p>
            <a:pPr>
              <a:spcBef>
                <a:spcPts val="1200"/>
              </a:spcBef>
            </a:pPr>
            <a:r>
              <a:rPr lang="en-US" dirty="0"/>
              <a:t>Your SAP Design Team</a:t>
            </a:r>
          </a:p>
        </p:txBody>
      </p:sp>
      <p:pic>
        <p:nvPicPr>
          <p:cNvPr id="7" name="Picture Placeholder 6" descr="A woman is in a virtual meeting where three colleagues have accessibility needs: Mona had an eye surgery and still needs to wear dark sunglasses, Pierre is not an English native speaker and Sarah is using a hearing aid.">
            <a:extLst>
              <a:ext uri="{FF2B5EF4-FFF2-40B4-BE49-F238E27FC236}">
                <a16:creationId xmlns:a16="http://schemas.microsoft.com/office/drawing/2014/main" id="{2A7D0D67-6D7C-A14C-8321-EDA9EFB5D5E3}"/>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b="-2074"/>
          <a:stretch/>
        </p:blipFill>
        <p:spPr>
          <a:xfrm>
            <a:off x="503870" y="1620000"/>
            <a:ext cx="5466115" cy="4716000"/>
          </a:xfrm>
        </p:spPr>
      </p:pic>
    </p:spTree>
    <p:extLst>
      <p:ext uri="{BB962C8B-B14F-4D97-AF65-F5344CB8AC3E}">
        <p14:creationId xmlns:p14="http://schemas.microsoft.com/office/powerpoint/2010/main" val="289559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EDEE"/>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EACD64-FF4B-3F4D-B6BD-9AE4B2791515}"/>
              </a:ext>
            </a:extLst>
          </p:cNvPr>
          <p:cNvSpPr>
            <a:spLocks noGrp="1"/>
          </p:cNvSpPr>
          <p:nvPr>
            <p:ph type="title"/>
          </p:nvPr>
        </p:nvSpPr>
        <p:spPr/>
        <p:txBody>
          <a:bodyPr/>
          <a:lstStyle/>
          <a:p>
            <a:r>
              <a:rPr lang="en-GB" dirty="0">
                <a:solidFill>
                  <a:srgbClr val="223448"/>
                </a:solidFill>
                <a:ea typeface="+mn-lt"/>
                <a:cs typeface="+mn-lt"/>
              </a:rPr>
              <a:t>Embedded media</a:t>
            </a:r>
            <a:endParaRPr lang="en-US" dirty="0">
              <a:solidFill>
                <a:srgbClr val="223448"/>
              </a:solidFill>
              <a:latin typeface="72" panose="020B0503030000000003" pitchFamily="34" charset="0"/>
              <a:cs typeface="72" panose="020B0503030000000003" pitchFamily="34" charset="0"/>
            </a:endParaRPr>
          </a:p>
        </p:txBody>
      </p:sp>
      <p:sp>
        <p:nvSpPr>
          <p:cNvPr id="11" name="Text Placeholder 10">
            <a:extLst>
              <a:ext uri="{FF2B5EF4-FFF2-40B4-BE49-F238E27FC236}">
                <a16:creationId xmlns:a16="http://schemas.microsoft.com/office/drawing/2014/main" id="{C3A4AEC9-8839-BB42-8635-066A7AD2BC3E}"/>
              </a:ext>
            </a:extLst>
          </p:cNvPr>
          <p:cNvSpPr>
            <a:spLocks noGrp="1"/>
          </p:cNvSpPr>
          <p:nvPr>
            <p:ph type="body" sz="quarter" idx="15"/>
          </p:nvPr>
        </p:nvSpPr>
        <p:spPr/>
        <p:txBody>
          <a:bodyPr>
            <a:noAutofit/>
          </a:bodyPr>
          <a:lstStyle/>
          <a:p>
            <a:r>
              <a:rPr lang="en-US" dirty="0"/>
              <a:t>Using video and audio files</a:t>
            </a:r>
          </a:p>
        </p:txBody>
      </p:sp>
      <p:sp>
        <p:nvSpPr>
          <p:cNvPr id="12" name="Text Placeholder 11">
            <a:extLst>
              <a:ext uri="{FF2B5EF4-FFF2-40B4-BE49-F238E27FC236}">
                <a16:creationId xmlns:a16="http://schemas.microsoft.com/office/drawing/2014/main" id="{18DA6EC5-D626-B742-8786-047834572EB0}"/>
              </a:ext>
            </a:extLst>
          </p:cNvPr>
          <p:cNvSpPr>
            <a:spLocks noGrp="1"/>
          </p:cNvSpPr>
          <p:nvPr>
            <p:ph type="body" sz="quarter" idx="10"/>
          </p:nvPr>
        </p:nvSpPr>
        <p:spPr/>
        <p:txBody>
          <a:bodyPr>
            <a:noAutofit/>
          </a:bodyPr>
          <a:lstStyle/>
          <a:p>
            <a:r>
              <a:rPr lang="en-US" dirty="0"/>
              <a:t>If you plan to </a:t>
            </a:r>
            <a:r>
              <a:rPr lang="en-US" b="1" dirty="0"/>
              <a:t>show a video or to play audio</a:t>
            </a:r>
            <a:r>
              <a:rPr lang="en-US" dirty="0"/>
              <a:t> during the presentation:</a:t>
            </a:r>
          </a:p>
          <a:p>
            <a:pPr marL="184150" indent="-184150">
              <a:spcBef>
                <a:spcPts val="1200"/>
              </a:spcBef>
              <a:buClr>
                <a:srgbClr val="223448"/>
              </a:buClr>
              <a:buFont typeface="Arial" panose="020B0604020202020204" pitchFamily="34" charset="0"/>
              <a:buChar char="•"/>
            </a:pPr>
            <a:r>
              <a:rPr lang="en-US" dirty="0"/>
              <a:t>Ensure it contains </a:t>
            </a:r>
            <a:r>
              <a:rPr lang="en-US" b="1" dirty="0"/>
              <a:t>closed captions </a:t>
            </a:r>
            <a:r>
              <a:rPr lang="en-US" dirty="0"/>
              <a:t>(or subtitles) and switch them on. </a:t>
            </a:r>
          </a:p>
          <a:p>
            <a:pPr marL="184150" indent="-184150">
              <a:spcBef>
                <a:spcPts val="1200"/>
              </a:spcBef>
              <a:buClr>
                <a:srgbClr val="223448"/>
              </a:buClr>
              <a:buFont typeface="Arial" panose="020B0604020202020204" pitchFamily="34" charset="0"/>
              <a:buChar char="•"/>
            </a:pPr>
            <a:r>
              <a:rPr lang="en-US" dirty="0"/>
              <a:t>Check in advance whether the subtitles need to be </a:t>
            </a:r>
            <a:r>
              <a:rPr lang="en-US" b="1" dirty="0"/>
              <a:t>cleaned up</a:t>
            </a:r>
            <a:r>
              <a:rPr lang="en-US" dirty="0"/>
              <a:t>.</a:t>
            </a:r>
          </a:p>
          <a:p>
            <a:pPr marL="184150" indent="-184150">
              <a:spcBef>
                <a:spcPts val="1200"/>
              </a:spcBef>
              <a:buClr>
                <a:srgbClr val="223448"/>
              </a:buClr>
              <a:buFont typeface="Arial" panose="020B0604020202020204" pitchFamily="34" charset="0"/>
              <a:buChar char="•"/>
            </a:pPr>
            <a:r>
              <a:rPr lang="en-US" dirty="0"/>
              <a:t>Ensure that </a:t>
            </a:r>
            <a:r>
              <a:rPr lang="en-US" b="1" dirty="0"/>
              <a:t>visual information is also verbalized</a:t>
            </a:r>
            <a:r>
              <a:rPr lang="en-US" dirty="0"/>
              <a:t>, so there is no need for a specific audio description.</a:t>
            </a:r>
          </a:p>
        </p:txBody>
      </p:sp>
      <p:pic>
        <p:nvPicPr>
          <p:cNvPr id="7" name="Picture Placeholder 6" descr="A man ensures all visual and audio content of his presentation is available for the audience.">
            <a:extLst>
              <a:ext uri="{FF2B5EF4-FFF2-40B4-BE49-F238E27FC236}">
                <a16:creationId xmlns:a16="http://schemas.microsoft.com/office/drawing/2014/main" id="{7A2EA18E-A580-3348-8918-F7B96EE6994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p:blipFill>
        <p:spPr>
          <a:xfrm>
            <a:off x="503870" y="1620000"/>
            <a:ext cx="5466115" cy="4716000"/>
          </a:xfrm>
        </p:spPr>
      </p:pic>
    </p:spTree>
    <p:extLst>
      <p:ext uri="{BB962C8B-B14F-4D97-AF65-F5344CB8AC3E}">
        <p14:creationId xmlns:p14="http://schemas.microsoft.com/office/powerpoint/2010/main" val="3930538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EDEE"/>
        </a:solidFill>
        <a:effectLst/>
      </p:bgPr>
    </p:bg>
    <p:spTree>
      <p:nvGrpSpPr>
        <p:cNvPr id="1" name=""/>
        <p:cNvGrpSpPr/>
        <p:nvPr/>
      </p:nvGrpSpPr>
      <p:grpSpPr>
        <a:xfrm>
          <a:off x="0" y="0"/>
          <a:ext cx="0" cy="0"/>
          <a:chOff x="0" y="0"/>
          <a:chExt cx="0" cy="0"/>
        </a:xfrm>
      </p:grpSpPr>
      <p:pic>
        <p:nvPicPr>
          <p:cNvPr id="5" name="Picture Placeholder 4" descr="A summary shows some illustrations used for the Inclusive Meeting Cards.">
            <a:extLst>
              <a:ext uri="{FF2B5EF4-FFF2-40B4-BE49-F238E27FC236}">
                <a16:creationId xmlns:a16="http://schemas.microsoft.com/office/drawing/2014/main" id="{30EA2A18-2AA0-414C-A2CB-B21DB4C71FAD}"/>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l="-4725"/>
          <a:stretch/>
        </p:blipFill>
        <p:spPr>
          <a:xfrm>
            <a:off x="503869" y="774000"/>
            <a:ext cx="11183563" cy="5562000"/>
          </a:xfrm>
        </p:spPr>
      </p:pic>
      <p:sp>
        <p:nvSpPr>
          <p:cNvPr id="4" name="Title 3">
            <a:extLst>
              <a:ext uri="{FF2B5EF4-FFF2-40B4-BE49-F238E27FC236}">
                <a16:creationId xmlns:a16="http://schemas.microsoft.com/office/drawing/2014/main" id="{01EACD64-FF4B-3F4D-B6BD-9AE4B2791515}"/>
              </a:ext>
            </a:extLst>
          </p:cNvPr>
          <p:cNvSpPr>
            <a:spLocks noGrp="1"/>
          </p:cNvSpPr>
          <p:nvPr>
            <p:ph type="title"/>
          </p:nvPr>
        </p:nvSpPr>
        <p:spPr>
          <a:xfrm>
            <a:off x="755869" y="774000"/>
            <a:ext cx="7063828" cy="861774"/>
          </a:xfrm>
        </p:spPr>
        <p:txBody>
          <a:bodyPr anchor="t"/>
          <a:lstStyle/>
          <a:p>
            <a:r>
              <a:rPr lang="en-GB" sz="2800" b="0" dirty="0">
                <a:solidFill>
                  <a:srgbClr val="223448"/>
                </a:solidFill>
              </a:rPr>
              <a:t>Let's make our worklife more inclusive,</a:t>
            </a:r>
            <a:br>
              <a:rPr lang="en-GB" sz="2800" b="0" dirty="0">
                <a:solidFill>
                  <a:srgbClr val="223448"/>
                </a:solidFill>
              </a:rPr>
            </a:br>
            <a:r>
              <a:rPr lang="en-GB" sz="2800" b="0" dirty="0">
                <a:solidFill>
                  <a:srgbClr val="223448"/>
                </a:solidFill>
              </a:rPr>
              <a:t>one meeting at a time</a:t>
            </a:r>
            <a:endParaRPr lang="en-US" sz="2800" dirty="0">
              <a:solidFill>
                <a:srgbClr val="223448"/>
              </a:solidFill>
            </a:endParaRPr>
          </a:p>
        </p:txBody>
      </p:sp>
    </p:spTree>
    <p:extLst>
      <p:ext uri="{BB962C8B-B14F-4D97-AF65-F5344CB8AC3E}">
        <p14:creationId xmlns:p14="http://schemas.microsoft.com/office/powerpoint/2010/main" val="1146918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6F7"/>
        </a:solidFill>
        <a:effectLst/>
      </p:bgPr>
    </p:bg>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EDEE"/>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FBDA41-152D-1F42-A18F-670928E6FE76}"/>
              </a:ext>
            </a:extLst>
          </p:cNvPr>
          <p:cNvSpPr>
            <a:spLocks noGrp="1"/>
          </p:cNvSpPr>
          <p:nvPr>
            <p:ph type="title"/>
          </p:nvPr>
        </p:nvSpPr>
        <p:spPr/>
        <p:txBody>
          <a:bodyPr/>
          <a:lstStyle/>
          <a:p>
            <a:r>
              <a:rPr lang="en-US" dirty="0">
                <a:solidFill>
                  <a:srgbClr val="223448"/>
                </a:solidFill>
              </a:rPr>
              <a:t>Meeting platform</a:t>
            </a:r>
          </a:p>
        </p:txBody>
      </p:sp>
      <p:sp>
        <p:nvSpPr>
          <p:cNvPr id="5" name="Text Placeholder 4">
            <a:extLst>
              <a:ext uri="{FF2B5EF4-FFF2-40B4-BE49-F238E27FC236}">
                <a16:creationId xmlns:a16="http://schemas.microsoft.com/office/drawing/2014/main" id="{936B4685-68E2-604E-A270-5633B08C4976}"/>
              </a:ext>
            </a:extLst>
          </p:cNvPr>
          <p:cNvSpPr>
            <a:spLocks noGrp="1"/>
          </p:cNvSpPr>
          <p:nvPr>
            <p:ph type="body" sz="quarter" idx="15"/>
          </p:nvPr>
        </p:nvSpPr>
        <p:spPr>
          <a:xfrm>
            <a:off x="6725973" y="870857"/>
            <a:ext cx="4710169" cy="395586"/>
          </a:xfrm>
        </p:spPr>
        <p:txBody>
          <a:bodyPr anchor="t">
            <a:noAutofit/>
          </a:bodyPr>
          <a:lstStyle/>
          <a:p>
            <a:pPr>
              <a:lnSpc>
                <a:spcPct val="100000"/>
              </a:lnSpc>
              <a:spcBef>
                <a:spcPts val="0"/>
              </a:spcBef>
            </a:pPr>
            <a:r>
              <a:rPr lang="en-US" dirty="0"/>
              <a:t>Choosing accessible technology</a:t>
            </a:r>
          </a:p>
        </p:txBody>
      </p:sp>
      <p:sp>
        <p:nvSpPr>
          <p:cNvPr id="14" name="Text Placeholder 13">
            <a:extLst>
              <a:ext uri="{FF2B5EF4-FFF2-40B4-BE49-F238E27FC236}">
                <a16:creationId xmlns:a16="http://schemas.microsoft.com/office/drawing/2014/main" id="{6163B5E8-1C3A-A74A-BEB8-1E60EE761A8A}"/>
              </a:ext>
            </a:extLst>
          </p:cNvPr>
          <p:cNvSpPr>
            <a:spLocks noGrp="1"/>
          </p:cNvSpPr>
          <p:nvPr>
            <p:ph type="body" sz="quarter" idx="10"/>
          </p:nvPr>
        </p:nvSpPr>
        <p:spPr/>
        <p:txBody>
          <a:bodyPr>
            <a:normAutofit/>
          </a:bodyPr>
          <a:lstStyle/>
          <a:p>
            <a:r>
              <a:rPr lang="en-US" dirty="0"/>
              <a:t>Always ensure that the </a:t>
            </a:r>
            <a:r>
              <a:rPr lang="en-US" b="1" dirty="0"/>
              <a:t>platforms you use are accessible.</a:t>
            </a:r>
          </a:p>
          <a:p>
            <a:pPr marL="177800" indent="-177800">
              <a:spcBef>
                <a:spcPts val="1200"/>
              </a:spcBef>
              <a:buClr>
                <a:srgbClr val="223448"/>
              </a:buClr>
              <a:buFont typeface="Arial" panose="020B0604020202020204" pitchFamily="34" charset="0"/>
              <a:buChar char="•"/>
            </a:pPr>
            <a:r>
              <a:rPr lang="en-US" dirty="0"/>
              <a:t>Look for settings such as </a:t>
            </a:r>
            <a:r>
              <a:rPr lang="en-US" b="1" dirty="0"/>
              <a:t>captions, transcripts or subtitles.</a:t>
            </a:r>
          </a:p>
          <a:p>
            <a:pPr marL="177800" indent="-177800">
              <a:spcBef>
                <a:spcPts val="1200"/>
              </a:spcBef>
              <a:buClr>
                <a:srgbClr val="223448"/>
              </a:buClr>
              <a:buFont typeface="Arial" panose="020B0604020202020204" pitchFamily="34" charset="0"/>
              <a:buChar char="•"/>
            </a:pPr>
            <a:r>
              <a:rPr lang="en-US" dirty="0"/>
              <a:t>Offer participants both </a:t>
            </a:r>
            <a:r>
              <a:rPr lang="en-US" b="1" dirty="0"/>
              <a:t>audio and chat </a:t>
            </a:r>
            <a:r>
              <a:rPr lang="en-US" dirty="0"/>
              <a:t>capabilities.</a:t>
            </a:r>
          </a:p>
          <a:p>
            <a:pPr marL="177800" indent="-177800">
              <a:spcBef>
                <a:spcPts val="1200"/>
              </a:spcBef>
              <a:buClr>
                <a:srgbClr val="223448"/>
              </a:buClr>
              <a:buFont typeface="Arial" panose="020B0604020202020204" pitchFamily="34" charset="0"/>
              <a:buChar char="•"/>
            </a:pPr>
            <a:r>
              <a:rPr lang="en-US" dirty="0"/>
              <a:t>Ensure that </a:t>
            </a:r>
            <a:r>
              <a:rPr lang="en-US" b="1" dirty="0"/>
              <a:t>polling tools </a:t>
            </a:r>
            <a:r>
              <a:rPr lang="en-US" dirty="0"/>
              <a:t>work for screen reader users as well.</a:t>
            </a:r>
          </a:p>
        </p:txBody>
      </p:sp>
      <p:pic>
        <p:nvPicPr>
          <p:cNvPr id="6" name="Picture Placeholder 5" descr="A man wearing a headset is checking the accessibility settings of the meeting platform.">
            <a:extLst>
              <a:ext uri="{FF2B5EF4-FFF2-40B4-BE49-F238E27FC236}">
                <a16:creationId xmlns:a16="http://schemas.microsoft.com/office/drawing/2014/main" id="{E0147595-884E-E546-B0B2-78DA38E63359}"/>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r="-2962"/>
          <a:stretch/>
        </p:blipFill>
        <p:spPr>
          <a:xfrm>
            <a:off x="503870" y="1620000"/>
            <a:ext cx="5466115" cy="4716000"/>
          </a:xfrm>
        </p:spPr>
      </p:pic>
    </p:spTree>
    <p:extLst>
      <p:ext uri="{BB962C8B-B14F-4D97-AF65-F5344CB8AC3E}">
        <p14:creationId xmlns:p14="http://schemas.microsoft.com/office/powerpoint/2010/main" val="334723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EDEE"/>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EDBBC7C-86B9-0841-9347-2E96B39C63F8}"/>
              </a:ext>
            </a:extLst>
          </p:cNvPr>
          <p:cNvSpPr>
            <a:spLocks noGrp="1"/>
          </p:cNvSpPr>
          <p:nvPr>
            <p:ph type="title"/>
          </p:nvPr>
        </p:nvSpPr>
        <p:spPr/>
        <p:txBody>
          <a:bodyPr/>
          <a:lstStyle/>
          <a:p>
            <a:r>
              <a:rPr lang="en-US" dirty="0">
                <a:solidFill>
                  <a:srgbClr val="223448"/>
                </a:solidFill>
              </a:rPr>
              <a:t>Pre-check</a:t>
            </a:r>
          </a:p>
        </p:txBody>
      </p:sp>
      <p:sp>
        <p:nvSpPr>
          <p:cNvPr id="5" name="Text Placeholder 4">
            <a:extLst>
              <a:ext uri="{FF2B5EF4-FFF2-40B4-BE49-F238E27FC236}">
                <a16:creationId xmlns:a16="http://schemas.microsoft.com/office/drawing/2014/main" id="{CF53436F-DD76-F242-9750-AFF50C6830B0}"/>
              </a:ext>
            </a:extLst>
          </p:cNvPr>
          <p:cNvSpPr>
            <a:spLocks noGrp="1"/>
          </p:cNvSpPr>
          <p:nvPr>
            <p:ph type="body" sz="quarter" idx="15"/>
          </p:nvPr>
        </p:nvSpPr>
        <p:spPr/>
        <p:txBody>
          <a:bodyPr>
            <a:noAutofit/>
          </a:bodyPr>
          <a:lstStyle/>
          <a:p>
            <a:r>
              <a:rPr lang="en-US" dirty="0"/>
              <a:t>Getting set up</a:t>
            </a:r>
          </a:p>
        </p:txBody>
      </p:sp>
      <p:sp>
        <p:nvSpPr>
          <p:cNvPr id="14" name="Text Placeholder 13">
            <a:extLst>
              <a:ext uri="{FF2B5EF4-FFF2-40B4-BE49-F238E27FC236}">
                <a16:creationId xmlns:a16="http://schemas.microsoft.com/office/drawing/2014/main" id="{20025455-E393-8A46-AF3B-C13A817BC3BA}"/>
              </a:ext>
            </a:extLst>
          </p:cNvPr>
          <p:cNvSpPr>
            <a:spLocks noGrp="1"/>
          </p:cNvSpPr>
          <p:nvPr>
            <p:ph type="body" sz="quarter" idx="10"/>
          </p:nvPr>
        </p:nvSpPr>
        <p:spPr/>
        <p:txBody>
          <a:bodyPr>
            <a:noAutofit/>
          </a:bodyPr>
          <a:lstStyle/>
          <a:p>
            <a:r>
              <a:rPr lang="en-US" dirty="0"/>
              <a:t>Whatever platform you end up choosing, </a:t>
            </a:r>
            <a:r>
              <a:rPr lang="en-US" b="1" dirty="0"/>
              <a:t>always check your audio and video </a:t>
            </a:r>
            <a:r>
              <a:rPr lang="en-US" dirty="0"/>
              <a:t>are working well in advance.</a:t>
            </a:r>
          </a:p>
          <a:p>
            <a:pPr>
              <a:spcBef>
                <a:spcPts val="1200"/>
              </a:spcBef>
            </a:pPr>
            <a:r>
              <a:rPr lang="en-US" dirty="0"/>
              <a:t>You might also want to:</a:t>
            </a:r>
          </a:p>
          <a:p>
            <a:pPr marL="184150" indent="-184150">
              <a:spcBef>
                <a:spcPts val="1200"/>
              </a:spcBef>
              <a:buClr>
                <a:srgbClr val="223448"/>
              </a:buClr>
              <a:buFont typeface="Arial" panose="020B0604020202020204" pitchFamily="34" charset="0"/>
              <a:buChar char="•"/>
            </a:pPr>
            <a:r>
              <a:rPr lang="en-US" dirty="0"/>
              <a:t>Check that your </a:t>
            </a:r>
            <a:r>
              <a:rPr lang="en-US" b="1" dirty="0"/>
              <a:t>mouth is clearly visible </a:t>
            </a:r>
            <a:r>
              <a:rPr lang="en-US" dirty="0"/>
              <a:t>and that you are </a:t>
            </a:r>
            <a:r>
              <a:rPr lang="en-US" b="1" dirty="0"/>
              <a:t>well lit on the screen</a:t>
            </a:r>
            <a:r>
              <a:rPr lang="en-US" dirty="0"/>
              <a:t>.</a:t>
            </a:r>
          </a:p>
          <a:p>
            <a:pPr marL="184150" indent="-184150">
              <a:spcBef>
                <a:spcPts val="1200"/>
              </a:spcBef>
              <a:buClr>
                <a:srgbClr val="223448"/>
              </a:buClr>
              <a:buFont typeface="Arial" panose="020B0604020202020204" pitchFamily="34" charset="0"/>
              <a:buChar char="•"/>
            </a:pPr>
            <a:r>
              <a:rPr lang="en-US" b="1" dirty="0"/>
              <a:t>Use inclusive language</a:t>
            </a:r>
            <a:r>
              <a:rPr lang="en-US" dirty="0"/>
              <a:t>. Ask “Is the audio working properly?” rather than “Can everyone hear me?”.</a:t>
            </a:r>
          </a:p>
          <a:p>
            <a:pPr marL="184150" indent="-184150">
              <a:spcBef>
                <a:spcPts val="1200"/>
              </a:spcBef>
              <a:buClr>
                <a:srgbClr val="223448"/>
              </a:buClr>
              <a:buFont typeface="Arial" panose="020B0604020202020204" pitchFamily="34" charset="0"/>
              <a:buChar char="•"/>
            </a:pPr>
            <a:r>
              <a:rPr lang="en-US" dirty="0"/>
              <a:t>Reduce </a:t>
            </a:r>
            <a:r>
              <a:rPr lang="en-US" b="1" dirty="0"/>
              <a:t>background noise</a:t>
            </a:r>
            <a:r>
              <a:rPr lang="en-US" dirty="0"/>
              <a:t>.</a:t>
            </a:r>
          </a:p>
          <a:p>
            <a:pPr marL="184150" indent="-184150">
              <a:spcBef>
                <a:spcPts val="1200"/>
              </a:spcBef>
              <a:buClr>
                <a:srgbClr val="223448"/>
              </a:buClr>
              <a:buFont typeface="Arial" panose="020B0604020202020204" pitchFamily="34" charset="0"/>
              <a:buChar char="•"/>
            </a:pPr>
            <a:r>
              <a:rPr lang="en-US" dirty="0"/>
              <a:t>Reserve </a:t>
            </a:r>
            <a:r>
              <a:rPr lang="en-US" b="1" dirty="0"/>
              <a:t>time for questions and answers </a:t>
            </a:r>
            <a:r>
              <a:rPr lang="en-US" dirty="0"/>
              <a:t>via both audio and chat.</a:t>
            </a:r>
          </a:p>
        </p:txBody>
      </p:sp>
      <p:pic>
        <p:nvPicPr>
          <p:cNvPr id="6" name="Picture Placeholder 5" descr="A woman checks in the beginning of the meeting everything is setup in an inclusive way.">
            <a:extLst>
              <a:ext uri="{FF2B5EF4-FFF2-40B4-BE49-F238E27FC236}">
                <a16:creationId xmlns:a16="http://schemas.microsoft.com/office/drawing/2014/main" id="{DAF93784-2FBB-C64B-AF48-07630C9BE7F6}"/>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57822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EDEE"/>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EACD64-FF4B-3F4D-B6BD-9AE4B2791515}"/>
              </a:ext>
            </a:extLst>
          </p:cNvPr>
          <p:cNvSpPr>
            <a:spLocks noGrp="1"/>
          </p:cNvSpPr>
          <p:nvPr>
            <p:ph type="title"/>
          </p:nvPr>
        </p:nvSpPr>
        <p:spPr/>
        <p:txBody>
          <a:bodyPr/>
          <a:lstStyle/>
          <a:p>
            <a:r>
              <a:rPr lang="en-GB" dirty="0">
                <a:solidFill>
                  <a:srgbClr val="223448"/>
                </a:solidFill>
                <a:latin typeface="72 Black" panose="020B0A04030603020204" pitchFamily="34" charset="0"/>
                <a:ea typeface="+mn-lt"/>
                <a:cs typeface="72 Black" panose="020B0A04030603020204" pitchFamily="34" charset="0"/>
              </a:rPr>
              <a:t>Readability</a:t>
            </a:r>
            <a:endParaRPr lang="en-US" dirty="0">
              <a:solidFill>
                <a:srgbClr val="223448"/>
              </a:solidFill>
              <a:latin typeface="72 Black" panose="020B0A04030603020204" pitchFamily="34" charset="0"/>
              <a:ea typeface="+mn-lt"/>
              <a:cs typeface="72 Black" panose="020B0A04030603020204" pitchFamily="34" charset="0"/>
            </a:endParaRPr>
          </a:p>
        </p:txBody>
      </p:sp>
      <p:sp>
        <p:nvSpPr>
          <p:cNvPr id="2" name="Text Placeholder 1">
            <a:extLst>
              <a:ext uri="{FF2B5EF4-FFF2-40B4-BE49-F238E27FC236}">
                <a16:creationId xmlns:a16="http://schemas.microsoft.com/office/drawing/2014/main" id="{5A169F56-E222-224B-B754-0181D71AB85B}"/>
              </a:ext>
            </a:extLst>
          </p:cNvPr>
          <p:cNvSpPr>
            <a:spLocks noGrp="1"/>
          </p:cNvSpPr>
          <p:nvPr>
            <p:ph type="body" sz="quarter" idx="15"/>
          </p:nvPr>
        </p:nvSpPr>
        <p:spPr/>
        <p:txBody>
          <a:bodyPr>
            <a:noAutofit/>
          </a:bodyPr>
          <a:lstStyle/>
          <a:p>
            <a:r>
              <a:rPr lang="en-US" dirty="0"/>
              <a:t>Structuring your slides</a:t>
            </a:r>
          </a:p>
        </p:txBody>
      </p:sp>
      <p:sp>
        <p:nvSpPr>
          <p:cNvPr id="5" name="Text Placeholder 4">
            <a:extLst>
              <a:ext uri="{FF2B5EF4-FFF2-40B4-BE49-F238E27FC236}">
                <a16:creationId xmlns:a16="http://schemas.microsoft.com/office/drawing/2014/main" id="{68A887DE-010A-D94C-955F-3165E89C5CC2}"/>
              </a:ext>
            </a:extLst>
          </p:cNvPr>
          <p:cNvSpPr>
            <a:spLocks noGrp="1"/>
          </p:cNvSpPr>
          <p:nvPr>
            <p:ph type="body" sz="quarter" idx="10"/>
          </p:nvPr>
        </p:nvSpPr>
        <p:spPr/>
        <p:txBody>
          <a:bodyPr>
            <a:noAutofit/>
          </a:bodyPr>
          <a:lstStyle/>
          <a:p>
            <a:r>
              <a:rPr lang="en-US" dirty="0"/>
              <a:t>How you </a:t>
            </a:r>
            <a:r>
              <a:rPr lang="en-US" b="1" dirty="0"/>
              <a:t>structure your slides </a:t>
            </a:r>
            <a:r>
              <a:rPr lang="en-US" dirty="0"/>
              <a:t>can help you get your message across more clearly.</a:t>
            </a:r>
          </a:p>
          <a:p>
            <a:pPr marL="184150" indent="-184150">
              <a:spcBef>
                <a:spcPts val="1200"/>
              </a:spcBef>
              <a:buClr>
                <a:srgbClr val="223448"/>
              </a:buClr>
              <a:buFont typeface="Arial" panose="020B0604020202020204" pitchFamily="34" charset="0"/>
              <a:buChar char="•"/>
            </a:pPr>
            <a:r>
              <a:rPr lang="en-US" b="1" dirty="0"/>
              <a:t>Use bullet points </a:t>
            </a:r>
            <a:r>
              <a:rPr lang="en-US" dirty="0"/>
              <a:t>or numbers for lists.</a:t>
            </a:r>
          </a:p>
          <a:p>
            <a:pPr marL="184150" indent="-184150">
              <a:spcBef>
                <a:spcPts val="1200"/>
              </a:spcBef>
              <a:buClr>
                <a:srgbClr val="223448"/>
              </a:buClr>
              <a:buFont typeface="Arial" panose="020B0604020202020204" pitchFamily="34" charset="0"/>
              <a:buChar char="•"/>
            </a:pPr>
            <a:r>
              <a:rPr lang="en-US" b="1" dirty="0"/>
              <a:t>Use pictograms </a:t>
            </a:r>
            <a:r>
              <a:rPr lang="en-US" dirty="0"/>
              <a:t>instead of photos.</a:t>
            </a:r>
          </a:p>
          <a:p>
            <a:pPr marL="184150" indent="-184150">
              <a:spcBef>
                <a:spcPts val="1200"/>
              </a:spcBef>
              <a:buClr>
                <a:srgbClr val="223448"/>
              </a:buClr>
              <a:buFont typeface="Arial" panose="020B0604020202020204" pitchFamily="34" charset="0"/>
              <a:buChar char="•"/>
            </a:pPr>
            <a:r>
              <a:rPr lang="en-US" b="1" dirty="0"/>
              <a:t>Use accessible, large fonts </a:t>
            </a:r>
            <a:r>
              <a:rPr lang="en-US" dirty="0"/>
              <a:t>such as Trebuchet MS or Verdana in 24pt for title and 20pt for content.</a:t>
            </a:r>
          </a:p>
          <a:p>
            <a:pPr marL="184150" indent="-184150">
              <a:spcBef>
                <a:spcPts val="1200"/>
              </a:spcBef>
              <a:buClr>
                <a:srgbClr val="223448"/>
              </a:buClr>
              <a:buFont typeface="Arial" panose="020B0604020202020204" pitchFamily="34" charset="0"/>
              <a:buChar char="•"/>
            </a:pPr>
            <a:r>
              <a:rPr lang="en-US" dirty="0"/>
              <a:t>Make text stand out using colors and </a:t>
            </a:r>
            <a:r>
              <a:rPr lang="en-US" b="1" dirty="0"/>
              <a:t>bold</a:t>
            </a:r>
            <a:r>
              <a:rPr lang="en-US" dirty="0"/>
              <a:t>, not italics.</a:t>
            </a:r>
          </a:p>
          <a:p>
            <a:pPr marL="184150" indent="-184150">
              <a:spcBef>
                <a:spcPts val="1200"/>
              </a:spcBef>
              <a:buClr>
                <a:srgbClr val="223448"/>
              </a:buClr>
              <a:buFont typeface="Arial" panose="020B0604020202020204" pitchFamily="34" charset="0"/>
              <a:buChar char="•"/>
            </a:pPr>
            <a:r>
              <a:rPr lang="en-US" dirty="0"/>
              <a:t>Use a </a:t>
            </a:r>
            <a:r>
              <a:rPr lang="en-US" b="1" dirty="0"/>
              <a:t>strong color contrast </a:t>
            </a:r>
            <a:r>
              <a:rPr lang="en-US" dirty="0"/>
              <a:t>for text.</a:t>
            </a:r>
          </a:p>
        </p:txBody>
      </p:sp>
      <p:pic>
        <p:nvPicPr>
          <p:cNvPr id="9" name="Picture Placeholder 8" descr="A man ensures, that his slide deck design ensures good visual perception.">
            <a:extLst>
              <a:ext uri="{FF2B5EF4-FFF2-40B4-BE49-F238E27FC236}">
                <a16:creationId xmlns:a16="http://schemas.microsoft.com/office/drawing/2014/main" id="{60530F50-D1E9-F046-B7DA-7C415257D062}"/>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503870" y="1266443"/>
            <a:ext cx="5466115" cy="5069557"/>
          </a:xfrm>
        </p:spPr>
      </p:pic>
    </p:spTree>
    <p:extLst>
      <p:ext uri="{BB962C8B-B14F-4D97-AF65-F5344CB8AC3E}">
        <p14:creationId xmlns:p14="http://schemas.microsoft.com/office/powerpoint/2010/main" val="3009855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EDEE"/>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EACD64-FF4B-3F4D-B6BD-9AE4B2791515}"/>
              </a:ext>
            </a:extLst>
          </p:cNvPr>
          <p:cNvSpPr>
            <a:spLocks noGrp="1"/>
          </p:cNvSpPr>
          <p:nvPr>
            <p:ph type="title"/>
          </p:nvPr>
        </p:nvSpPr>
        <p:spPr/>
        <p:txBody>
          <a:bodyPr/>
          <a:lstStyle/>
          <a:p>
            <a:r>
              <a:rPr lang="en-GB" dirty="0">
                <a:solidFill>
                  <a:srgbClr val="223448"/>
                </a:solidFill>
                <a:latin typeface="72 Black" panose="020B0A04030603020204" pitchFamily="34" charset="0"/>
                <a:ea typeface="+mn-lt"/>
                <a:cs typeface="72 Black" panose="020B0A04030603020204" pitchFamily="34" charset="0"/>
              </a:rPr>
              <a:t>Language</a:t>
            </a:r>
            <a:endParaRPr lang="en-US" dirty="0">
              <a:solidFill>
                <a:srgbClr val="223448"/>
              </a:solidFill>
              <a:latin typeface="72 Black" panose="020B0A04030603020204" pitchFamily="34" charset="0"/>
              <a:ea typeface="+mn-lt"/>
              <a:cs typeface="72 Black" panose="020B0A04030603020204" pitchFamily="34" charset="0"/>
            </a:endParaRPr>
          </a:p>
        </p:txBody>
      </p:sp>
      <p:sp>
        <p:nvSpPr>
          <p:cNvPr id="10" name="Text Placeholder 9">
            <a:extLst>
              <a:ext uri="{FF2B5EF4-FFF2-40B4-BE49-F238E27FC236}">
                <a16:creationId xmlns:a16="http://schemas.microsoft.com/office/drawing/2014/main" id="{D86215C4-2A14-E944-8A38-9B6A35D62470}"/>
              </a:ext>
            </a:extLst>
          </p:cNvPr>
          <p:cNvSpPr>
            <a:spLocks noGrp="1"/>
          </p:cNvSpPr>
          <p:nvPr>
            <p:ph type="body" sz="quarter" idx="15"/>
          </p:nvPr>
        </p:nvSpPr>
        <p:spPr/>
        <p:txBody>
          <a:bodyPr>
            <a:noAutofit/>
          </a:bodyPr>
          <a:lstStyle/>
          <a:p>
            <a:r>
              <a:rPr lang="en-US" dirty="0"/>
              <a:t>Writing down your message</a:t>
            </a:r>
          </a:p>
        </p:txBody>
      </p:sp>
      <p:sp>
        <p:nvSpPr>
          <p:cNvPr id="11" name="Text Placeholder 10">
            <a:extLst>
              <a:ext uri="{FF2B5EF4-FFF2-40B4-BE49-F238E27FC236}">
                <a16:creationId xmlns:a16="http://schemas.microsoft.com/office/drawing/2014/main" id="{38DD137B-57B7-0D48-B9F4-ED736829538E}"/>
              </a:ext>
            </a:extLst>
          </p:cNvPr>
          <p:cNvSpPr>
            <a:spLocks noGrp="1"/>
          </p:cNvSpPr>
          <p:nvPr>
            <p:ph type="body" sz="quarter" idx="10"/>
          </p:nvPr>
        </p:nvSpPr>
        <p:spPr/>
        <p:txBody>
          <a:bodyPr>
            <a:noAutofit/>
          </a:bodyPr>
          <a:lstStyle/>
          <a:p>
            <a:r>
              <a:rPr lang="en-US" dirty="0"/>
              <a:t>The </a:t>
            </a:r>
            <a:r>
              <a:rPr lang="en-US" b="1" dirty="0"/>
              <a:t>words we use and our writing style </a:t>
            </a:r>
            <a:r>
              <a:rPr lang="en-US" dirty="0"/>
              <a:t>are critical to ensuring our message is well understood.</a:t>
            </a:r>
          </a:p>
          <a:p>
            <a:pPr marL="184150" indent="-184150">
              <a:spcBef>
                <a:spcPts val="1200"/>
              </a:spcBef>
              <a:buClr>
                <a:srgbClr val="223448"/>
              </a:buClr>
              <a:buFont typeface="Arial" panose="020B0604020202020204" pitchFamily="34" charset="0"/>
              <a:buChar char="•"/>
            </a:pPr>
            <a:r>
              <a:rPr lang="en-US" b="1" dirty="0"/>
              <a:t>Avoid abbreviations </a:t>
            </a:r>
            <a:r>
              <a:rPr lang="en-US" dirty="0"/>
              <a:t>and uncommon terms. </a:t>
            </a:r>
          </a:p>
          <a:p>
            <a:pPr marL="184150" indent="-184150">
              <a:spcBef>
                <a:spcPts val="1200"/>
              </a:spcBef>
              <a:buClr>
                <a:srgbClr val="223448"/>
              </a:buClr>
              <a:buFont typeface="Arial" panose="020B0604020202020204" pitchFamily="34" charset="0"/>
              <a:buChar char="•"/>
            </a:pPr>
            <a:r>
              <a:rPr lang="en-US" dirty="0"/>
              <a:t>Keep sentences </a:t>
            </a:r>
            <a:r>
              <a:rPr lang="en-US" b="1" dirty="0"/>
              <a:t>short and simple</a:t>
            </a:r>
            <a:r>
              <a:rPr lang="en-US" dirty="0"/>
              <a:t>, avoiding metaphors.</a:t>
            </a:r>
          </a:p>
          <a:p>
            <a:pPr marL="184150" indent="-184150">
              <a:spcBef>
                <a:spcPts val="1200"/>
              </a:spcBef>
              <a:buClr>
                <a:srgbClr val="223448"/>
              </a:buClr>
              <a:buFont typeface="Arial" panose="020B0604020202020204" pitchFamily="34" charset="0"/>
              <a:buChar char="•"/>
            </a:pPr>
            <a:r>
              <a:rPr lang="en-US" b="1" dirty="0"/>
              <a:t>Keep it positive! </a:t>
            </a:r>
            <a:r>
              <a:rPr lang="en-US" dirty="0"/>
              <a:t>Instead of saying “Do not use x”, try “Use y”.</a:t>
            </a:r>
          </a:p>
          <a:p>
            <a:pPr marL="184150" indent="-184150">
              <a:spcBef>
                <a:spcPts val="1200"/>
              </a:spcBef>
              <a:buClr>
                <a:srgbClr val="223448"/>
              </a:buClr>
              <a:buFont typeface="Arial" panose="020B0604020202020204" pitchFamily="34" charset="0"/>
              <a:buChar char="•"/>
            </a:pPr>
            <a:r>
              <a:rPr lang="en-US" b="1" dirty="0"/>
              <a:t>Use sentence case </a:t>
            </a:r>
            <a:r>
              <a:rPr lang="en-US" dirty="0"/>
              <a:t>and avoid capitalizing entire words.</a:t>
            </a:r>
          </a:p>
        </p:txBody>
      </p:sp>
      <p:pic>
        <p:nvPicPr>
          <p:cNvPr id="7" name="Picture Placeholder 6" descr="A woman ensures that she is phrasing her text in an accessible and inclusive way.">
            <a:extLst>
              <a:ext uri="{FF2B5EF4-FFF2-40B4-BE49-F238E27FC236}">
                <a16:creationId xmlns:a16="http://schemas.microsoft.com/office/drawing/2014/main" id="{D7CA645D-10FC-564A-99A8-F91C4593576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r="-1562"/>
          <a:stretch/>
        </p:blipFill>
        <p:spPr>
          <a:xfrm>
            <a:off x="503870" y="1620000"/>
            <a:ext cx="5466115" cy="4716000"/>
          </a:xfrm>
        </p:spPr>
      </p:pic>
    </p:spTree>
    <p:extLst>
      <p:ext uri="{BB962C8B-B14F-4D97-AF65-F5344CB8AC3E}">
        <p14:creationId xmlns:p14="http://schemas.microsoft.com/office/powerpoint/2010/main" val="4215243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EDEE"/>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7658C5-AF9C-694C-8AEB-2C0C324A6A27}"/>
              </a:ext>
            </a:extLst>
          </p:cNvPr>
          <p:cNvSpPr>
            <a:spLocks noGrp="1"/>
          </p:cNvSpPr>
          <p:nvPr>
            <p:ph type="title"/>
          </p:nvPr>
        </p:nvSpPr>
        <p:spPr/>
        <p:txBody>
          <a:bodyPr/>
          <a:lstStyle/>
          <a:p>
            <a:r>
              <a:rPr lang="en-GB" b="0" dirty="0">
                <a:solidFill>
                  <a:srgbClr val="223448"/>
                </a:solidFill>
              </a:rPr>
              <a:t>Voice</a:t>
            </a:r>
            <a:endParaRPr lang="en-US" dirty="0">
              <a:solidFill>
                <a:srgbClr val="223448"/>
              </a:solidFill>
            </a:endParaRPr>
          </a:p>
        </p:txBody>
      </p:sp>
      <p:sp>
        <p:nvSpPr>
          <p:cNvPr id="5" name="Text Placeholder 4">
            <a:extLst>
              <a:ext uri="{FF2B5EF4-FFF2-40B4-BE49-F238E27FC236}">
                <a16:creationId xmlns:a16="http://schemas.microsoft.com/office/drawing/2014/main" id="{61E566C4-4C22-464F-8EFD-BB23DDB6C5C3}"/>
              </a:ext>
            </a:extLst>
          </p:cNvPr>
          <p:cNvSpPr>
            <a:spLocks noGrp="1"/>
          </p:cNvSpPr>
          <p:nvPr>
            <p:ph type="body" sz="quarter" idx="15"/>
          </p:nvPr>
        </p:nvSpPr>
        <p:spPr/>
        <p:txBody>
          <a:bodyPr>
            <a:noAutofit/>
          </a:bodyPr>
          <a:lstStyle/>
          <a:p>
            <a:r>
              <a:rPr lang="en-US" dirty="0"/>
              <a:t>Speaking during your meeting</a:t>
            </a:r>
          </a:p>
        </p:txBody>
      </p:sp>
      <p:sp>
        <p:nvSpPr>
          <p:cNvPr id="12" name="Text Placeholder 11">
            <a:extLst>
              <a:ext uri="{FF2B5EF4-FFF2-40B4-BE49-F238E27FC236}">
                <a16:creationId xmlns:a16="http://schemas.microsoft.com/office/drawing/2014/main" id="{6601817E-9B54-D94A-9A74-B05EC522296D}"/>
              </a:ext>
            </a:extLst>
          </p:cNvPr>
          <p:cNvSpPr>
            <a:spLocks noGrp="1"/>
          </p:cNvSpPr>
          <p:nvPr>
            <p:ph type="body" sz="quarter" idx="10"/>
          </p:nvPr>
        </p:nvSpPr>
        <p:spPr/>
        <p:txBody>
          <a:bodyPr>
            <a:noAutofit/>
          </a:bodyPr>
          <a:lstStyle/>
          <a:p>
            <a:r>
              <a:rPr lang="en-US" b="1" dirty="0"/>
              <a:t>When presenting</a:t>
            </a:r>
            <a:r>
              <a:rPr lang="en-US" dirty="0"/>
              <a:t>, take a deep breath and…</a:t>
            </a:r>
          </a:p>
          <a:p>
            <a:pPr marL="184150" indent="-184150">
              <a:spcBef>
                <a:spcPts val="1200"/>
              </a:spcBef>
              <a:buClr>
                <a:srgbClr val="223448"/>
              </a:buClr>
              <a:buFont typeface="Arial" panose="020B0604020202020204" pitchFamily="34" charset="0"/>
              <a:buChar char="•"/>
            </a:pPr>
            <a:r>
              <a:rPr lang="en-US" dirty="0"/>
              <a:t>Speak clearly, calmly, and at a </a:t>
            </a:r>
            <a:r>
              <a:rPr lang="en-US" b="1" dirty="0"/>
              <a:t>reasonable speed</a:t>
            </a:r>
            <a:r>
              <a:rPr lang="en-US" dirty="0"/>
              <a:t>.</a:t>
            </a:r>
          </a:p>
          <a:p>
            <a:pPr marL="184150" indent="-184150">
              <a:spcBef>
                <a:spcPts val="1200"/>
              </a:spcBef>
              <a:buClr>
                <a:srgbClr val="223448"/>
              </a:buClr>
              <a:buFont typeface="Arial" panose="020B0604020202020204" pitchFamily="34" charset="0"/>
              <a:buChar char="•"/>
            </a:pPr>
            <a:r>
              <a:rPr lang="en-US" b="1" dirty="0"/>
              <a:t>Describe important visuals </a:t>
            </a:r>
            <a:r>
              <a:rPr lang="en-US" dirty="0"/>
              <a:t>and any relevant actions you are performing, such as clicking buttons or icons.</a:t>
            </a:r>
          </a:p>
          <a:p>
            <a:pPr marL="184150" indent="-184150">
              <a:spcBef>
                <a:spcPts val="1200"/>
              </a:spcBef>
              <a:buClr>
                <a:srgbClr val="223448"/>
              </a:buClr>
              <a:buFont typeface="Arial" panose="020B0604020202020204" pitchFamily="34" charset="0"/>
              <a:buChar char="•"/>
            </a:pPr>
            <a:r>
              <a:rPr lang="en-US" dirty="0"/>
              <a:t>When responding to questions, </a:t>
            </a:r>
            <a:r>
              <a:rPr lang="en-US" b="1" dirty="0"/>
              <a:t>first repeat the question</a:t>
            </a:r>
            <a:r>
              <a:rPr lang="en-US" dirty="0"/>
              <a:t> for those who were unable to read or hear it.</a:t>
            </a:r>
          </a:p>
        </p:txBody>
      </p:sp>
      <p:pic>
        <p:nvPicPr>
          <p:cNvPr id="6" name="Picture Placeholder 5" descr="A man ensures that his verbal presentation style is inclusive.">
            <a:extLst>
              <a:ext uri="{FF2B5EF4-FFF2-40B4-BE49-F238E27FC236}">
                <a16:creationId xmlns:a16="http://schemas.microsoft.com/office/drawing/2014/main" id="{08D4DE4A-714A-1A42-892E-A0C1160DA7B6}"/>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r="-2766"/>
          <a:stretch/>
        </p:blipFill>
        <p:spPr>
          <a:xfrm>
            <a:off x="503870" y="1620000"/>
            <a:ext cx="5466115" cy="4716000"/>
          </a:xfrm>
        </p:spPr>
      </p:pic>
    </p:spTree>
    <p:extLst>
      <p:ext uri="{BB962C8B-B14F-4D97-AF65-F5344CB8AC3E}">
        <p14:creationId xmlns:p14="http://schemas.microsoft.com/office/powerpoint/2010/main" val="3769347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EDEE"/>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EACD64-FF4B-3F4D-B6BD-9AE4B2791515}"/>
              </a:ext>
            </a:extLst>
          </p:cNvPr>
          <p:cNvSpPr>
            <a:spLocks noGrp="1"/>
          </p:cNvSpPr>
          <p:nvPr>
            <p:ph type="title"/>
          </p:nvPr>
        </p:nvSpPr>
        <p:spPr/>
        <p:txBody>
          <a:bodyPr/>
          <a:lstStyle/>
          <a:p>
            <a:r>
              <a:rPr lang="en-GB" dirty="0">
                <a:solidFill>
                  <a:srgbClr val="223448"/>
                </a:solidFill>
                <a:ea typeface="+mn-lt"/>
                <a:cs typeface="+mn-lt"/>
              </a:rPr>
              <a:t>Animations</a:t>
            </a:r>
            <a:endParaRPr lang="en-US" dirty="0">
              <a:solidFill>
                <a:srgbClr val="223448"/>
              </a:solidFill>
              <a:latin typeface="72" panose="020B0503030000000003" pitchFamily="34" charset="0"/>
              <a:cs typeface="72" panose="020B0503030000000003" pitchFamily="34" charset="0"/>
            </a:endParaRPr>
          </a:p>
        </p:txBody>
      </p:sp>
      <p:sp>
        <p:nvSpPr>
          <p:cNvPr id="6" name="Text Placeholder 5">
            <a:extLst>
              <a:ext uri="{FF2B5EF4-FFF2-40B4-BE49-F238E27FC236}">
                <a16:creationId xmlns:a16="http://schemas.microsoft.com/office/drawing/2014/main" id="{F89AA137-A955-AB40-B296-C8F341B37A22}"/>
              </a:ext>
            </a:extLst>
          </p:cNvPr>
          <p:cNvSpPr>
            <a:spLocks noGrp="1"/>
          </p:cNvSpPr>
          <p:nvPr>
            <p:ph type="body" sz="quarter" idx="15"/>
          </p:nvPr>
        </p:nvSpPr>
        <p:spPr/>
        <p:txBody>
          <a:bodyPr>
            <a:noAutofit/>
          </a:bodyPr>
          <a:lstStyle/>
          <a:p>
            <a:r>
              <a:rPr lang="en-US" dirty="0"/>
              <a:t>Calming down visual noise</a:t>
            </a:r>
          </a:p>
        </p:txBody>
      </p:sp>
      <p:sp>
        <p:nvSpPr>
          <p:cNvPr id="9" name="Text Placeholder 8">
            <a:extLst>
              <a:ext uri="{FF2B5EF4-FFF2-40B4-BE49-F238E27FC236}">
                <a16:creationId xmlns:a16="http://schemas.microsoft.com/office/drawing/2014/main" id="{42E9D626-C4AD-CD49-8065-6A8F4C79E5DC}"/>
              </a:ext>
            </a:extLst>
          </p:cNvPr>
          <p:cNvSpPr>
            <a:spLocks noGrp="1"/>
          </p:cNvSpPr>
          <p:nvPr>
            <p:ph type="body" sz="quarter" idx="10"/>
          </p:nvPr>
        </p:nvSpPr>
        <p:spPr/>
        <p:txBody>
          <a:bodyPr>
            <a:noAutofit/>
          </a:bodyPr>
          <a:lstStyle/>
          <a:p>
            <a:r>
              <a:rPr lang="en-US" dirty="0"/>
              <a:t>Animations may distract your audience, and colleagues sensitive to seizures appreciate calm visuals.</a:t>
            </a:r>
          </a:p>
          <a:p>
            <a:pPr marL="184150" indent="-184150">
              <a:spcBef>
                <a:spcPts val="1200"/>
              </a:spcBef>
              <a:buClr>
                <a:srgbClr val="223448"/>
              </a:buClr>
              <a:buFont typeface="Arial" panose="020B0604020202020204" pitchFamily="34" charset="0"/>
              <a:buChar char="•"/>
            </a:pPr>
            <a:r>
              <a:rPr lang="en-US" b="1" dirty="0"/>
              <a:t>Use animations </a:t>
            </a:r>
            <a:r>
              <a:rPr lang="en-US" dirty="0"/>
              <a:t>sparsely, reasonably and </a:t>
            </a:r>
            <a:r>
              <a:rPr lang="en-US" b="1" dirty="0"/>
              <a:t>with care</a:t>
            </a:r>
            <a:r>
              <a:rPr lang="en-US" dirty="0"/>
              <a:t>.</a:t>
            </a:r>
          </a:p>
          <a:p>
            <a:pPr marL="184150" indent="-184150">
              <a:spcBef>
                <a:spcPts val="1200"/>
              </a:spcBef>
              <a:buClr>
                <a:srgbClr val="223448"/>
              </a:buClr>
              <a:buFont typeface="Arial" panose="020B0604020202020204" pitchFamily="34" charset="0"/>
              <a:buChar char="•"/>
            </a:pPr>
            <a:r>
              <a:rPr lang="en-US" b="1" dirty="0"/>
              <a:t>Avoid flashing and flickering</a:t>
            </a:r>
            <a:r>
              <a:rPr lang="en-US" dirty="0"/>
              <a:t>, which can trigger seizures.</a:t>
            </a:r>
          </a:p>
          <a:p>
            <a:pPr marL="184150" indent="-184150">
              <a:spcBef>
                <a:spcPts val="1200"/>
              </a:spcBef>
              <a:buClr>
                <a:srgbClr val="223448"/>
              </a:buClr>
              <a:buFont typeface="Arial" panose="020B0604020202020204" pitchFamily="34" charset="0"/>
              <a:buChar char="•"/>
            </a:pPr>
            <a:r>
              <a:rPr lang="en-US" b="1" dirty="0"/>
              <a:t>Limit the amount of color red</a:t>
            </a:r>
            <a:r>
              <a:rPr lang="en-US" dirty="0"/>
              <a:t>, using it sparsely and with sense.</a:t>
            </a:r>
          </a:p>
          <a:p>
            <a:pPr marL="184150" indent="-184150">
              <a:spcBef>
                <a:spcPts val="1200"/>
              </a:spcBef>
              <a:buClr>
                <a:srgbClr val="223448"/>
              </a:buClr>
              <a:buFont typeface="Arial" panose="020B0604020202020204" pitchFamily="34" charset="0"/>
              <a:buChar char="•"/>
            </a:pPr>
            <a:r>
              <a:rPr lang="en-US" b="1" dirty="0"/>
              <a:t>Avoid hopping </a:t>
            </a:r>
            <a:r>
              <a:rPr lang="en-US" dirty="0"/>
              <a:t>(unexpected position changes).</a:t>
            </a:r>
          </a:p>
        </p:txBody>
      </p:sp>
      <p:pic>
        <p:nvPicPr>
          <p:cNvPr id="7" name="Picture Placeholder 6" descr="A woman considers accessibility impact when using animated content.">
            <a:extLst>
              <a:ext uri="{FF2B5EF4-FFF2-40B4-BE49-F238E27FC236}">
                <a16:creationId xmlns:a16="http://schemas.microsoft.com/office/drawing/2014/main" id="{1E0A15C5-8792-FE43-AB20-AB08E77CF943}"/>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r="-2361" b="-3828"/>
          <a:stretch/>
        </p:blipFill>
        <p:spPr>
          <a:xfrm>
            <a:off x="503870" y="1620000"/>
            <a:ext cx="5466115" cy="4716000"/>
          </a:xfrm>
        </p:spPr>
      </p:pic>
    </p:spTree>
    <p:extLst>
      <p:ext uri="{BB962C8B-B14F-4D97-AF65-F5344CB8AC3E}">
        <p14:creationId xmlns:p14="http://schemas.microsoft.com/office/powerpoint/2010/main" val="206366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EDEE"/>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EACD64-FF4B-3F4D-B6BD-9AE4B2791515}"/>
              </a:ext>
            </a:extLst>
          </p:cNvPr>
          <p:cNvSpPr>
            <a:spLocks noGrp="1"/>
          </p:cNvSpPr>
          <p:nvPr>
            <p:ph type="title"/>
          </p:nvPr>
        </p:nvSpPr>
        <p:spPr/>
        <p:txBody>
          <a:bodyPr/>
          <a:lstStyle/>
          <a:p>
            <a:r>
              <a:rPr lang="en-GB" dirty="0">
                <a:solidFill>
                  <a:srgbClr val="223448"/>
                </a:solidFill>
              </a:rPr>
              <a:t>Screen readers</a:t>
            </a:r>
            <a:endParaRPr lang="en-US" dirty="0">
              <a:solidFill>
                <a:srgbClr val="223448"/>
              </a:solidFill>
              <a:latin typeface="72" panose="020B0503030000000003" pitchFamily="34" charset="0"/>
              <a:cs typeface="72" panose="020B0503030000000003" pitchFamily="34" charset="0"/>
            </a:endParaRPr>
          </a:p>
        </p:txBody>
      </p:sp>
      <p:sp>
        <p:nvSpPr>
          <p:cNvPr id="7" name="Text Placeholder 6">
            <a:extLst>
              <a:ext uri="{FF2B5EF4-FFF2-40B4-BE49-F238E27FC236}">
                <a16:creationId xmlns:a16="http://schemas.microsoft.com/office/drawing/2014/main" id="{577EC333-1E15-DA4B-BE24-7EC594A6A29F}"/>
              </a:ext>
            </a:extLst>
          </p:cNvPr>
          <p:cNvSpPr>
            <a:spLocks noGrp="1"/>
          </p:cNvSpPr>
          <p:nvPr>
            <p:ph type="body" sz="quarter" idx="15"/>
          </p:nvPr>
        </p:nvSpPr>
        <p:spPr/>
        <p:txBody>
          <a:bodyPr>
            <a:noAutofit/>
          </a:bodyPr>
          <a:lstStyle/>
          <a:p>
            <a:r>
              <a:rPr lang="en-US" dirty="0"/>
              <a:t>Reading without visuals</a:t>
            </a:r>
          </a:p>
        </p:txBody>
      </p:sp>
      <p:sp>
        <p:nvSpPr>
          <p:cNvPr id="11" name="Text Placeholder 10">
            <a:extLst>
              <a:ext uri="{FF2B5EF4-FFF2-40B4-BE49-F238E27FC236}">
                <a16:creationId xmlns:a16="http://schemas.microsoft.com/office/drawing/2014/main" id="{7FDE32C3-6800-614B-92DC-D27B5B223075}"/>
              </a:ext>
            </a:extLst>
          </p:cNvPr>
          <p:cNvSpPr>
            <a:spLocks noGrp="1"/>
          </p:cNvSpPr>
          <p:nvPr>
            <p:ph type="body" sz="quarter" idx="10"/>
          </p:nvPr>
        </p:nvSpPr>
        <p:spPr/>
        <p:txBody>
          <a:bodyPr>
            <a:noAutofit/>
          </a:bodyPr>
          <a:lstStyle/>
          <a:p>
            <a:r>
              <a:rPr lang="en-US" dirty="0"/>
              <a:t>If you plan on sharing the presentation material, make sure you provide content that works well with </a:t>
            </a:r>
            <a:r>
              <a:rPr lang="en-US" b="1" dirty="0"/>
              <a:t>screen readers</a:t>
            </a:r>
            <a:r>
              <a:rPr lang="en-US" dirty="0"/>
              <a:t>.</a:t>
            </a:r>
          </a:p>
          <a:p>
            <a:pPr marL="184150" indent="-184150">
              <a:spcBef>
                <a:spcPts val="1200"/>
              </a:spcBef>
              <a:buClr>
                <a:srgbClr val="223448"/>
              </a:buClr>
              <a:buFont typeface="Arial" panose="020B0604020202020204" pitchFamily="34" charset="0"/>
              <a:buChar char="•"/>
            </a:pPr>
            <a:r>
              <a:rPr lang="en-US" dirty="0"/>
              <a:t>For tables, graphs, and images, describe the content using </a:t>
            </a:r>
            <a:r>
              <a:rPr lang="en-US" b="1" dirty="0"/>
              <a:t>alternative text</a:t>
            </a:r>
            <a:r>
              <a:rPr lang="en-US" dirty="0"/>
              <a:t>.</a:t>
            </a:r>
          </a:p>
          <a:p>
            <a:pPr marL="184150" indent="-184150">
              <a:spcBef>
                <a:spcPts val="1200"/>
              </a:spcBef>
              <a:buClr>
                <a:srgbClr val="223448"/>
              </a:buClr>
              <a:buFont typeface="Arial" panose="020B0604020202020204" pitchFamily="34" charset="0"/>
              <a:buChar char="•"/>
            </a:pPr>
            <a:r>
              <a:rPr lang="en-US" dirty="0"/>
              <a:t>In tables, always </a:t>
            </a:r>
            <a:r>
              <a:rPr lang="en-US" b="1" dirty="0"/>
              <a:t>format the first row </a:t>
            </a:r>
            <a:r>
              <a:rPr lang="en-US" dirty="0"/>
              <a:t>as a table header. </a:t>
            </a:r>
          </a:p>
          <a:p>
            <a:pPr marL="184150" indent="-184150">
              <a:spcBef>
                <a:spcPts val="1200"/>
              </a:spcBef>
              <a:buClr>
                <a:srgbClr val="223448"/>
              </a:buClr>
              <a:buFont typeface="Arial" panose="020B0604020202020204" pitchFamily="34" charset="0"/>
              <a:buChar char="•"/>
            </a:pPr>
            <a:r>
              <a:rPr lang="en-US" dirty="0"/>
              <a:t>If using Microsoft PowerPoint®, </a:t>
            </a:r>
            <a:r>
              <a:rPr lang="en-US" b="1" dirty="0"/>
              <a:t>run an Accessibility Checker report</a:t>
            </a:r>
            <a:r>
              <a:rPr lang="en-US" dirty="0"/>
              <a:t> and make sure to address all flagged issues.</a:t>
            </a:r>
          </a:p>
        </p:txBody>
      </p:sp>
      <p:pic>
        <p:nvPicPr>
          <p:cNvPr id="6" name="Picture Placeholder 5" descr="A screen reader user is happy that the presentation he is watching is fully accessible to him.">
            <a:extLst>
              <a:ext uri="{FF2B5EF4-FFF2-40B4-BE49-F238E27FC236}">
                <a16:creationId xmlns:a16="http://schemas.microsoft.com/office/drawing/2014/main" id="{CD06C097-BFFF-FC4F-8430-2D7324FADBF6}"/>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r="-1793"/>
          <a:stretch/>
        </p:blipFill>
        <p:spPr>
          <a:xfrm>
            <a:off x="503870" y="1620000"/>
            <a:ext cx="5466115" cy="4716000"/>
          </a:xfrm>
        </p:spPr>
      </p:pic>
    </p:spTree>
    <p:extLst>
      <p:ext uri="{BB962C8B-B14F-4D97-AF65-F5344CB8AC3E}">
        <p14:creationId xmlns:p14="http://schemas.microsoft.com/office/powerpoint/2010/main" val="3886082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EDEE"/>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EACD64-FF4B-3F4D-B6BD-9AE4B2791515}"/>
              </a:ext>
            </a:extLst>
          </p:cNvPr>
          <p:cNvSpPr>
            <a:spLocks noGrp="1"/>
          </p:cNvSpPr>
          <p:nvPr>
            <p:ph type="title"/>
          </p:nvPr>
        </p:nvSpPr>
        <p:spPr/>
        <p:txBody>
          <a:bodyPr/>
          <a:lstStyle/>
          <a:p>
            <a:r>
              <a:rPr lang="en-GB" dirty="0">
                <a:solidFill>
                  <a:srgbClr val="223448"/>
                </a:solidFill>
                <a:ea typeface="+mn-lt"/>
                <a:cs typeface="+mn-lt"/>
              </a:rPr>
              <a:t>Tools that help</a:t>
            </a:r>
            <a:endParaRPr lang="en-US" dirty="0">
              <a:solidFill>
                <a:srgbClr val="223448"/>
              </a:solidFill>
              <a:latin typeface="72" panose="020B0503030000000003" pitchFamily="34" charset="0"/>
              <a:cs typeface="72" panose="020B0503030000000003" pitchFamily="34" charset="0"/>
            </a:endParaRPr>
          </a:p>
        </p:txBody>
      </p:sp>
      <p:pic>
        <p:nvPicPr>
          <p:cNvPr id="13" name="Picture Placeholder 12" descr="An accessibility champion runs an accessibility test of content provided with accessibility test tools available.">
            <a:extLst>
              <a:ext uri="{FF2B5EF4-FFF2-40B4-BE49-F238E27FC236}">
                <a16:creationId xmlns:a16="http://schemas.microsoft.com/office/drawing/2014/main" id="{6F2326AF-1526-6441-AE52-5C8C75A6F2E5}"/>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b="-9336"/>
          <a:stretch/>
        </p:blipFill>
        <p:spPr>
          <a:xfrm>
            <a:off x="503870" y="1620000"/>
            <a:ext cx="5466115" cy="4716000"/>
          </a:xfrm>
        </p:spPr>
      </p:pic>
      <p:sp>
        <p:nvSpPr>
          <p:cNvPr id="7" name="Text Placeholder 6">
            <a:extLst>
              <a:ext uri="{FF2B5EF4-FFF2-40B4-BE49-F238E27FC236}">
                <a16:creationId xmlns:a16="http://schemas.microsoft.com/office/drawing/2014/main" id="{A0077DFE-714F-5944-8AF1-4A4BB21A2CBD}"/>
              </a:ext>
            </a:extLst>
          </p:cNvPr>
          <p:cNvSpPr>
            <a:spLocks noGrp="1"/>
          </p:cNvSpPr>
          <p:nvPr>
            <p:ph type="body" sz="quarter" idx="15"/>
          </p:nvPr>
        </p:nvSpPr>
        <p:spPr/>
        <p:txBody>
          <a:bodyPr>
            <a:noAutofit/>
          </a:bodyPr>
          <a:lstStyle/>
          <a:p>
            <a:r>
              <a:rPr lang="en-US" dirty="0"/>
              <a:t>Checking for accessibility</a:t>
            </a:r>
          </a:p>
        </p:txBody>
      </p:sp>
      <p:sp>
        <p:nvSpPr>
          <p:cNvPr id="10" name="Text Placeholder 9">
            <a:extLst>
              <a:ext uri="{FF2B5EF4-FFF2-40B4-BE49-F238E27FC236}">
                <a16:creationId xmlns:a16="http://schemas.microsoft.com/office/drawing/2014/main" id="{0416A16B-FF64-D54B-B4DE-05FB29AE8644}"/>
              </a:ext>
            </a:extLst>
          </p:cNvPr>
          <p:cNvSpPr>
            <a:spLocks noGrp="1"/>
          </p:cNvSpPr>
          <p:nvPr>
            <p:ph type="body" sz="quarter" idx="10"/>
          </p:nvPr>
        </p:nvSpPr>
        <p:spPr/>
        <p:txBody>
          <a:bodyPr/>
          <a:lstStyle/>
          <a:p>
            <a:pPr>
              <a:lnSpc>
                <a:spcPts val="2100"/>
              </a:lnSpc>
              <a:spcBef>
                <a:spcPts val="0"/>
              </a:spcBef>
            </a:pPr>
            <a:r>
              <a:rPr lang="en-GB" dirty="0">
                <a:ea typeface="+mn-lt"/>
                <a:cs typeface="+mn-lt"/>
              </a:rPr>
              <a:t>Nowadays many authoring tools provide </a:t>
            </a:r>
            <a:r>
              <a:rPr lang="en-GB" b="1" dirty="0">
                <a:ea typeface="+mn-lt"/>
                <a:cs typeface="+mn-lt"/>
              </a:rPr>
              <a:t>automatic accessibility checks</a:t>
            </a:r>
            <a:r>
              <a:rPr lang="en-GB" dirty="0">
                <a:ea typeface="+mn-lt"/>
                <a:cs typeface="+mn-lt"/>
              </a:rPr>
              <a:t>. </a:t>
            </a:r>
          </a:p>
          <a:p>
            <a:pPr marL="187325" indent="-187325">
              <a:lnSpc>
                <a:spcPts val="2100"/>
              </a:lnSpc>
              <a:spcBef>
                <a:spcPts val="1200"/>
              </a:spcBef>
              <a:buClrTx/>
              <a:buFont typeface="Arial" panose="020B0604020202020204" pitchFamily="34" charset="0"/>
              <a:buChar char="•"/>
            </a:pPr>
            <a:r>
              <a:rPr lang="en-GB" dirty="0">
                <a:ea typeface="+mn-lt"/>
                <a:cs typeface="+mn-lt"/>
              </a:rPr>
              <a:t>If using Microsoft® products, consider checking your presentations with the “</a:t>
            </a:r>
            <a:r>
              <a:rPr lang="en-GB" b="1" dirty="0">
                <a:ea typeface="+mn-lt"/>
                <a:cs typeface="+mn-lt"/>
              </a:rPr>
              <a:t>Check Accessibility” feature</a:t>
            </a:r>
            <a:r>
              <a:rPr lang="en-GB" dirty="0">
                <a:ea typeface="+mn-lt"/>
                <a:cs typeface="+mn-lt"/>
              </a:rPr>
              <a:t> and adjust or confirm the listed results.</a:t>
            </a:r>
          </a:p>
          <a:p>
            <a:pPr marL="187325" indent="-187325">
              <a:lnSpc>
                <a:spcPts val="2100"/>
              </a:lnSpc>
              <a:spcBef>
                <a:spcPts val="1200"/>
              </a:spcBef>
              <a:buClrTx/>
              <a:buFont typeface="Arial" panose="020B0604020202020204" pitchFamily="34" charset="0"/>
              <a:buChar char="•"/>
            </a:pPr>
            <a:r>
              <a:rPr lang="en-GB" dirty="0">
                <a:ea typeface="+mn-lt"/>
                <a:cs typeface="+mn-lt"/>
              </a:rPr>
              <a:t>Measure color contrast </a:t>
            </a:r>
            <a:r>
              <a:rPr lang="en-GB">
                <a:ea typeface="+mn-lt"/>
                <a:cs typeface="+mn-lt"/>
              </a:rPr>
              <a:t>on in-image </a:t>
            </a:r>
            <a:r>
              <a:rPr lang="en-GB" dirty="0">
                <a:ea typeface="+mn-lt"/>
                <a:cs typeface="+mn-lt"/>
              </a:rPr>
              <a:t>text with TPGi’s free </a:t>
            </a:r>
            <a:r>
              <a:rPr lang="en-GB" b="1" dirty="0">
                <a:ea typeface="+mn-lt"/>
                <a:cs typeface="+mn-lt"/>
              </a:rPr>
              <a:t>Color Contrast Analyser</a:t>
            </a:r>
            <a:r>
              <a:rPr lang="en-GB" dirty="0">
                <a:ea typeface="+mn-lt"/>
                <a:cs typeface="+mn-lt"/>
              </a:rPr>
              <a:t>.</a:t>
            </a:r>
            <a:endParaRPr lang="en-US" dirty="0"/>
          </a:p>
        </p:txBody>
      </p:sp>
    </p:spTree>
    <p:extLst>
      <p:ext uri="{BB962C8B-B14F-4D97-AF65-F5344CB8AC3E}">
        <p14:creationId xmlns:p14="http://schemas.microsoft.com/office/powerpoint/2010/main" val="2757489524"/>
      </p:ext>
    </p:extLst>
  </p:cSld>
  <p:clrMapOvr>
    <a:masterClrMapping/>
  </p:clrMapOvr>
</p:sld>
</file>

<file path=ppt/theme/theme1.xml><?xml version="1.0" encoding="utf-8"?>
<a:theme xmlns:a="http://schemas.openxmlformats.org/drawingml/2006/main" name="1_SAP 2021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35" id="{006AF30A-DEE1-AE4D-94CD-3EA3E30FB900}" vid="{82898F43-6843-1B49-B424-67365CBF3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3B69FC7741EC4A9B7C3ED0F116F667" ma:contentTypeVersion="13" ma:contentTypeDescription="Create a new document." ma:contentTypeScope="" ma:versionID="815798128297d9d9f008087191b3e1ca">
  <xsd:schema xmlns:xsd="http://www.w3.org/2001/XMLSchema" xmlns:xs="http://www.w3.org/2001/XMLSchema" xmlns:p="http://schemas.microsoft.com/office/2006/metadata/properties" xmlns:ns2="8b1f8e9a-715d-4c7c-960b-9361885ab473" xmlns:ns3="03c59abe-2057-432e-a421-bd3022d19edd" targetNamespace="http://schemas.microsoft.com/office/2006/metadata/properties" ma:root="true" ma:fieldsID="645935efd0a8a3881b068b938e0f01ee" ns2:_="" ns3:_="">
    <xsd:import namespace="8b1f8e9a-715d-4c7c-960b-9361885ab473"/>
    <xsd:import namespace="03c59abe-2057-432e-a421-bd3022d19ed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1f8e9a-715d-4c7c-960b-9361885ab4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c59abe-2057-432e-a421-bd3022d19ed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3CD013-4706-4B7B-814C-92B8F9ACDD96}">
  <ds:schemaRefs>
    <ds:schemaRef ds:uri="http://schemas.microsoft.com/sharepoint/v3/contenttype/forms"/>
  </ds:schemaRefs>
</ds:datastoreItem>
</file>

<file path=customXml/itemProps2.xml><?xml version="1.0" encoding="utf-8"?>
<ds:datastoreItem xmlns:ds="http://schemas.openxmlformats.org/officeDocument/2006/customXml" ds:itemID="{F86F194A-794A-431D-A2F3-105E472EBB04}">
  <ds:schemaRefs>
    <ds:schemaRef ds:uri="http://schemas.microsoft.com/office/infopath/2007/PartnerControls"/>
    <ds:schemaRef ds:uri="http://purl.org/dc/elements/1.1/"/>
    <ds:schemaRef ds:uri="http://purl.org/dc/terms/"/>
    <ds:schemaRef ds:uri="03c59abe-2057-432e-a421-bd3022d19edd"/>
    <ds:schemaRef ds:uri="http://schemas.openxmlformats.org/package/2006/metadata/core-properties"/>
    <ds:schemaRef ds:uri="http://schemas.microsoft.com/office/2006/documentManagement/types"/>
    <ds:schemaRef ds:uri="8b1f8e9a-715d-4c7c-960b-9361885ab47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8B7BEF6-D719-4007-B7E1-9BBBB1D5ED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1f8e9a-715d-4c7c-960b-9361885ab473"/>
    <ds:schemaRef ds:uri="03c59abe-2057-432e-a421-bd3022d19e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252</TotalTime>
  <Words>669</Words>
  <Application>Microsoft Macintosh PowerPoint</Application>
  <PresentationFormat>Widescreen</PresentationFormat>
  <Paragraphs>70</Paragraphs>
  <Slides>12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72 Black</vt:lpstr>
      <vt:lpstr>Calibri</vt:lpstr>
      <vt:lpstr>Arial</vt:lpstr>
      <vt:lpstr>Wingdings</vt:lpstr>
      <vt:lpstr>72</vt:lpstr>
      <vt:lpstr>Symbol</vt:lpstr>
      <vt:lpstr>1_SAP 2021 16x9 white</vt:lpstr>
      <vt:lpstr>Make it happen for all</vt:lpstr>
      <vt:lpstr>Meeting platform</vt:lpstr>
      <vt:lpstr>Pre-check</vt:lpstr>
      <vt:lpstr>Readability</vt:lpstr>
      <vt:lpstr>Language</vt:lpstr>
      <vt:lpstr>Voice</vt:lpstr>
      <vt:lpstr>Animations</vt:lpstr>
      <vt:lpstr>Screen readers</vt:lpstr>
      <vt:lpstr>Tools that help</vt:lpstr>
      <vt:lpstr>Embedded media</vt:lpstr>
      <vt:lpstr>Let's make our worklife more inclusive, one meeting at a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Meeting Cards</dc:title>
  <dc:creator>Pollefoort, Laurent</dc:creator>
  <cp:lastModifiedBy>Pollefoort, Laurent</cp:lastModifiedBy>
  <cp:revision>18</cp:revision>
  <dcterms:created xsi:type="dcterms:W3CDTF">2021-10-15T13:19:47Z</dcterms:created>
  <dcterms:modified xsi:type="dcterms:W3CDTF">2021-12-01T08:41:01Z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0x0101001E3B69FC7741EC4A9B7C3ED0F116F667</vt:lpwstr>
  </property>
</Properties>
</file>